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9EF1F-4F3F-4608-8CD5-E708299C7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A53B41-6355-4A2F-8786-5347446A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0811DE-1889-40EC-A2BD-51E2B8A1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E7C22C-C148-4E53-93CF-EE842303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EB213C-C9E6-4294-AC35-4BC28ADF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6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79E73-609B-4920-B118-FD164E5D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1DF742-C4B1-4D8B-9E2B-FEE43195C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ED299A-8BB8-4C4A-8E19-F53AF5C3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F2E248-6819-4E3F-88ED-4AEA011F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D27E9C-222D-42BB-8582-E0B6A766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22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F1B067-A6FB-4CC6-9447-C0AFAFFF2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48914FE-4A8A-4C28-B0FB-38D30F56B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1E88A6-B1D4-4E99-8FA8-87384748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77278A-42B8-46A8-AC03-839CAC3E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1BF9C7-147D-49A7-A20A-03E68133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30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8D206-E760-4A76-9115-16DFD106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6215D-3F7A-4E23-A87E-AA89D028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AF054-4F3B-46D3-B321-00B67B29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CE6050-B67A-460E-A7F3-BE276B06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4F74B8-5641-4B8C-81E0-FCDDB1E4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1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E3D3-B697-4BA4-888D-CBEA7C9E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B9EC53-A754-4D6C-8C6C-17786410F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470D0D-E96B-4A9E-BF1A-337510948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1A9AD3-46AC-4542-B7F4-FE6C9170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D33D07-A886-4F6A-8F4D-AC6BF9EF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42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7A14D-BE02-4334-8D66-2F7C41AE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8468A2-325A-46F5-92F0-3450690E4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46E353-6BF9-4D75-8CF7-0E4C66B6E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D0798E-ECB3-4977-B93F-7D2DD383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80E379-8EEA-408B-968C-96107D2E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405591-1FCF-4744-B94C-A9EE695D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72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3893-AA5A-4834-A111-50F5C5EB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233A4A-5724-4060-8398-CEA5E3C8D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D638B3-7060-4A81-800C-D7C5C9864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77D1AA-DE07-44E0-84DC-1506BFE93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6CCE38-FFB2-4B0D-AD93-07124B955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A7C6B9-06D4-4508-9356-FF442F94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133A698-F06E-471A-8AE6-D196C094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EFFA2A-F935-4ECE-9540-DAEB2961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1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67F58-B814-4263-815E-2509D730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48B40AD-BDF8-40C3-A221-3AC5602B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13F4871-32E2-4650-BED1-B817A70C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A6D0F2-BB6E-4DB8-9F60-10F8AA47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7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33B707-59B1-436D-B2CA-6D232EB0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8553A0-8189-46CC-8650-B15F1A27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765EDB-201A-4227-BBB1-CED9668B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28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D227E-ECAD-49ED-827F-64A92DA3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12EE8C-77A8-445C-8344-8B3F6E7C2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04E3F6-0927-44E9-9863-55944E42E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B8401-FAB6-4941-A784-B7B07086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A1D9A6-9A89-4B42-894B-5A0A30A7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1B8206-05E0-424B-B44B-AE099D16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0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4872B-CDDB-4249-A9F7-B2219E2B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60F39D9-3252-4A3B-A999-9914B447A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34F850-6363-433E-BA9E-2B666655B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FC1385-A74A-4478-9BBE-664A4578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4B317B-0DFF-4521-90F1-F8AC2A9A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6B5498-E259-4AFE-A1C1-8CFA8C12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02866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BF6399-B671-4F1B-AB2D-F08FF1ED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2ED07D-7DEE-47A2-9571-71558DF3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4E2A27-79F1-4022-9A74-2BB7517C8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6B99-2ED3-47C4-AB89-5B4B1FF483E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38E2E8-A195-4432-8549-7067970E1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ACBB7A-3CB5-4739-8D3D-035CBA858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FD83-AFD3-42E2-A8B9-D1E2F2386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0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2022-02-03T10:33:15Z</dcterms:created>
  <dcterms:modified xsi:type="dcterms:W3CDTF">2022-02-03T10:34:00Z</dcterms:modified>
</cp:coreProperties>
</file>