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3" r:id="rId6"/>
    <p:sldId id="262" r:id="rId7"/>
    <p:sldId id="264" r:id="rId8"/>
    <p:sldId id="265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8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59EF1F-4F3F-4608-8CD5-E708299C7F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AA53B41-6355-4A2F-8786-5347446A00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40811DE-1889-40EC-A2BD-51E2B8A1A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6B99-2ED3-47C4-AB89-5B4B1FF483E8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AE7C22C-C148-4E53-93CF-EE8423034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FEB213C-C9E6-4294-AC35-4BC28ADFDD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FD83-AFD3-42E2-A8B9-D1E2F2386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8262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E79E73-609B-4920-B118-FD164E5D6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21DF742-C4B1-4D8B-9E2B-FEE43195C8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3ED299A-8BB8-4C4A-8E19-F53AF5C32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6B99-2ED3-47C4-AB89-5B4B1FF483E8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AF2E248-6819-4E3F-88ED-4AEA011F2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D27E9C-222D-42BB-8582-E0B6A7669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FD83-AFD3-42E2-A8B9-D1E2F2386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2220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3F1B067-A6FB-4CC6-9447-C0AFAFFF2C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548914FE-4A8A-4C28-B0FB-38D30F56BA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E1E88A6-B1D4-4E99-8FA8-87384748E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6B99-2ED3-47C4-AB89-5B4B1FF483E8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377278A-42B8-46A8-AC03-839CAC3E0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01BF9C7-147D-49A7-A20A-03E681339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FD83-AFD3-42E2-A8B9-D1E2F2386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8309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B8D206-E760-4A76-9115-16DFD1063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D26215D-3F7A-4E23-A87E-AA89D0288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F5AF054-4F3B-46D3-B321-00B67B29E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6B99-2ED3-47C4-AB89-5B4B1FF483E8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ACE6050-B67A-460E-A7F3-BE276B062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04F74B8-5641-4B8C-81E0-FCDDB1E47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FD83-AFD3-42E2-A8B9-D1E2F2386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3414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45E3D3-B697-4BA4-888D-CBEA7C9E2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8B9EC53-A754-4D6C-8C6C-17786410F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5470D0D-E96B-4A9E-BF1A-337510948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6B99-2ED3-47C4-AB89-5B4B1FF483E8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B1A9AD3-46AC-4542-B7F4-FE6C91705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3D33D07-A886-4F6A-8F4D-AC6BF9EF71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FD83-AFD3-42E2-A8B9-D1E2F2386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5420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67A14D-BE02-4334-8D66-2F7C41AEE9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B8468A2-325A-46F5-92F0-3450690E49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646E353-6BF9-4D75-8CF7-0E4C66B6EA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FD0798E-ECB3-4977-B93F-7D2DD3833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6B99-2ED3-47C4-AB89-5B4B1FF483E8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180E379-8EEA-408B-968C-96107D2EE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6C405591-1FCF-4744-B94C-A9EE695D54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FD83-AFD3-42E2-A8B9-D1E2F2386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4723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3E3893-AA5A-4834-A111-50F5C5EB9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6233A4A-5724-4060-8398-CEA5E3C8DA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4D638B3-7060-4A81-800C-D7C5C9864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3577D1AA-DE07-44E0-84DC-1506BFE93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16CCE38-FFB2-4B0D-AD93-07124B955C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1A7C6B9-06D4-4508-9356-FF442F94F6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6B99-2ED3-47C4-AB89-5B4B1FF483E8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1133A698-F06E-471A-8AE6-D196C0946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4EEFFA2A-F935-4ECE-9540-DAEB29618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FD83-AFD3-42E2-A8B9-D1E2F2386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2129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167F58-B814-4263-815E-2509D7309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848B40AD-BDF8-40C3-A221-3AC5602BAF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6B99-2ED3-47C4-AB89-5B4B1FF483E8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13F4871-32E2-4650-BED1-B817A70C5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CA6D0F2-BB6E-4DB8-9F60-10F8AA47B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FD83-AFD3-42E2-A8B9-D1E2F2386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2764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7133B707-59B1-436D-B2CA-6D232EB0D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6B99-2ED3-47C4-AB89-5B4B1FF483E8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58553A0-8189-46CC-8650-B15F1A27E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F765EDB-201A-4227-BBB1-CED9668B7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FD83-AFD3-42E2-A8B9-D1E2F2386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4287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8D227E-ECAD-49ED-827F-64A92DA36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D12EE8C-77A8-445C-8344-8B3F6E7C21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B04E3F6-0927-44E9-9863-55944E42EB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86B8401-FAB6-4941-A784-B7B070868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6B99-2ED3-47C4-AB89-5B4B1FF483E8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5AA1D9A6-9A89-4B42-894B-5A0A30A79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B1B8206-05E0-424B-B44B-AE099D161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FD83-AFD3-42E2-A8B9-D1E2F2386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9017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84872B-CDDB-4249-A9F7-B2219E2B6D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60F39D9-3252-4A3B-A999-9914B447A2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B34F850-6363-433E-BA9E-2B666655B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0FC1385-A74A-4478-9BBE-664A45788C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D66B99-2ED3-47C4-AB89-5B4B1FF483E8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34B317B-0DFF-4521-90F1-F8AC2A9A7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C6B5498-E259-4AFE-A1C1-8CFA8C12B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5FFD83-AFD3-42E2-A8B9-D1E2F2386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1028662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5BF6399-B671-4F1B-AB2D-F08FF1ED0B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82ED07D-7DEE-47A2-9571-71558DF35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94E2A27-79F1-4022-9A74-2BB7517C84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66B99-2ED3-47C4-AB89-5B4B1FF483E8}" type="datetimeFigureOut">
              <a:rPr lang="nl-NL" smtClean="0"/>
              <a:t>3-2-2022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238E2E8-A195-4432-8549-7067970E1D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4ACBB7A-3CB5-4739-8D3D-035CBA8580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5FFD83-AFD3-42E2-A8B9-D1E2F2386B41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37403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3"/>
          <p:cNvSpPr>
            <a:spLocks noChangeArrowheads="1"/>
          </p:cNvSpPr>
          <p:nvPr/>
        </p:nvSpPr>
        <p:spPr bwMode="auto">
          <a:xfrm>
            <a:off x="1524000" y="6475414"/>
            <a:ext cx="91440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966200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966200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9662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27 (DNP)	t. J.P. Kuijper; m. Genève 1551 </a:t>
            </a:r>
            <a:endParaRPr lang="nl-NL" altLang="nl-NL" sz="1600" b="1" i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6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3"/>
          <p:cNvSpPr>
            <a:spLocks noChangeArrowheads="1"/>
          </p:cNvSpPr>
          <p:nvPr/>
        </p:nvSpPr>
        <p:spPr bwMode="auto">
          <a:xfrm>
            <a:off x="1524000" y="6475414"/>
            <a:ext cx="91440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966200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966200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9662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27 (DNP)	t. J.P. Kuijper; m. Genève 1551 </a:t>
            </a:r>
            <a:endParaRPr lang="nl-NL" altLang="nl-NL" sz="1600" b="1" i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61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3"/>
          <p:cNvSpPr>
            <a:spLocks noChangeArrowheads="1"/>
          </p:cNvSpPr>
          <p:nvPr/>
        </p:nvSpPr>
        <p:spPr bwMode="auto">
          <a:xfrm>
            <a:off x="1524000" y="6475414"/>
            <a:ext cx="91440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966200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966200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9662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27 (DNP)	t. J.P. Kuijper; m. Genève 1551 </a:t>
            </a:r>
            <a:endParaRPr lang="nl-NL" altLang="nl-NL" sz="1600" b="1" i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6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3"/>
          <p:cNvSpPr>
            <a:spLocks noChangeArrowheads="1"/>
          </p:cNvSpPr>
          <p:nvPr/>
        </p:nvSpPr>
        <p:spPr bwMode="auto">
          <a:xfrm>
            <a:off x="1524000" y="6475414"/>
            <a:ext cx="91440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966200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966200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9662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27 (DNP)	t. J.P. Kuijper; m. Genève 1551 </a:t>
            </a:r>
            <a:endParaRPr lang="nl-NL" altLang="nl-NL" sz="1600" b="1" i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61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3"/>
          <p:cNvSpPr>
            <a:spLocks noChangeArrowheads="1"/>
          </p:cNvSpPr>
          <p:nvPr/>
        </p:nvSpPr>
        <p:spPr bwMode="auto">
          <a:xfrm>
            <a:off x="1524000" y="6475414"/>
            <a:ext cx="91440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966200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966200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9662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27 (DNP)	t. J.P. Kuijper; m. Genève 1551 </a:t>
            </a:r>
            <a:endParaRPr lang="nl-NL" altLang="nl-NL" sz="1600" b="1" i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6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3"/>
          <p:cNvSpPr>
            <a:spLocks noChangeArrowheads="1"/>
          </p:cNvSpPr>
          <p:nvPr/>
        </p:nvSpPr>
        <p:spPr bwMode="auto">
          <a:xfrm>
            <a:off x="1524000" y="6475414"/>
            <a:ext cx="91440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966200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966200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9662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27 (DNP)	t. J.P. Kuijper; m. Genève 1551 </a:t>
            </a:r>
            <a:endParaRPr lang="nl-NL" altLang="nl-NL" sz="1600" b="1" i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61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3"/>
          <p:cNvSpPr>
            <a:spLocks noChangeArrowheads="1"/>
          </p:cNvSpPr>
          <p:nvPr/>
        </p:nvSpPr>
        <p:spPr bwMode="auto">
          <a:xfrm>
            <a:off x="1524000" y="6475414"/>
            <a:ext cx="91440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966200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966200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9662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27 (DNP)	t. J.P. Kuijper; m. Genève 1551 </a:t>
            </a:r>
            <a:endParaRPr lang="nl-NL" altLang="nl-NL" sz="1600" b="1" i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629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>
          <a:bgClr>
            <a:srgbClr val="000000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3"/>
          <p:cNvSpPr>
            <a:spLocks noChangeArrowheads="1"/>
          </p:cNvSpPr>
          <p:nvPr/>
        </p:nvSpPr>
        <p:spPr bwMode="auto">
          <a:xfrm>
            <a:off x="1524000" y="6475414"/>
            <a:ext cx="9144000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8966200" algn="r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8966200" algn="r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8966200" algn="r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8966200" algn="r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>
                <a:solidFill>
                  <a:srgbClr val="FFFFFF"/>
                </a:solidFill>
              </a:defRPr>
            </a:pPr>
            <a:r>
              <a:rPr lang="en-US" altLang="nl-NL" sz="1600" b="1">
                <a:latin typeface="Arial" panose="020B0604020202020204" pitchFamily="34" charset="0"/>
              </a:rPr>
              <a:t>Psalm 27 (DNP)	t. J.P. Kuijper; m. Genève 1551 </a:t>
            </a:r>
            <a:endParaRPr lang="nl-NL" altLang="nl-NL" sz="1600" b="1" i="1">
              <a:latin typeface="Arial" panose="020B0604020202020204" pitchFamily="34" charset="0"/>
            </a:endParaRP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381000"/>
            <a:ext cx="10160000" cy="4861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144</Words>
  <Application>Microsoft Office PowerPoint</Application>
  <PresentationFormat>Breedbeeld</PresentationFormat>
  <Paragraphs>8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Freddy Gerkema</dc:creator>
  <cp:lastModifiedBy>Freddy Gerkema</cp:lastModifiedBy>
  <cp:revision>1</cp:revision>
  <dcterms:created xsi:type="dcterms:W3CDTF">2022-02-03T10:33:15Z</dcterms:created>
  <dcterms:modified xsi:type="dcterms:W3CDTF">2022-02-03T10:34:00Z</dcterms:modified>
</cp:coreProperties>
</file>