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476EB-96F6-4C34-B3E6-A281DCD005AE}" v="15" dt="2020-01-15T15:45:28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A3476EB-96F6-4C34-B3E6-A281DCD005AE}"/>
    <pc:docChg chg="modSld modMainMaster">
      <pc:chgData name="Jan Pieter Kuijper" userId="11dce61d2819b281" providerId="LiveId" clId="{3A3476EB-96F6-4C34-B3E6-A281DCD005AE}" dt="2020-01-15T15:45:28.446" v="14" actId="207"/>
      <pc:docMkLst>
        <pc:docMk/>
      </pc:docMkLst>
      <pc:sldChg chg="modSp setBg">
        <pc:chgData name="Jan Pieter Kuijper" userId="11dce61d2819b281" providerId="LiveId" clId="{3A3476EB-96F6-4C34-B3E6-A281DCD005AE}" dt="2020-01-15T15:45:05.770" v="9" actId="207"/>
        <pc:sldMkLst>
          <pc:docMk/>
          <pc:sldMk cId="0" sldId="258"/>
        </pc:sldMkLst>
        <pc:spChg chg="mod">
          <ac:chgData name="Jan Pieter Kuijper" userId="11dce61d2819b281" providerId="LiveId" clId="{3A3476EB-96F6-4C34-B3E6-A281DCD005AE}" dt="2020-01-15T15:45:05.770" v="9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3A3476EB-96F6-4C34-B3E6-A281DCD005AE}" dt="2020-01-15T15:43:53.117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3A3476EB-96F6-4C34-B3E6-A281DCD005AE}" dt="2020-01-15T15:45:10.394" v="10" actId="207"/>
        <pc:sldMkLst>
          <pc:docMk/>
          <pc:sldMk cId="0" sldId="259"/>
        </pc:sldMkLst>
        <pc:spChg chg="mod">
          <ac:chgData name="Jan Pieter Kuijper" userId="11dce61d2819b281" providerId="LiveId" clId="{3A3476EB-96F6-4C34-B3E6-A281DCD005AE}" dt="2020-01-15T15:45:10.394" v="10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3A3476EB-96F6-4C34-B3E6-A281DCD005AE}" dt="2020-01-15T15:44:04.132" v="2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3A3476EB-96F6-4C34-B3E6-A281DCD005AE}" dt="2020-01-15T15:45:15.409" v="11" actId="207"/>
        <pc:sldMkLst>
          <pc:docMk/>
          <pc:sldMk cId="0" sldId="260"/>
        </pc:sldMkLst>
        <pc:spChg chg="mod">
          <ac:chgData name="Jan Pieter Kuijper" userId="11dce61d2819b281" providerId="LiveId" clId="{3A3476EB-96F6-4C34-B3E6-A281DCD005AE}" dt="2020-01-15T15:45:15.409" v="11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3A3476EB-96F6-4C34-B3E6-A281DCD005AE}" dt="2020-01-15T15:44:15.081" v="3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3A3476EB-96F6-4C34-B3E6-A281DCD005AE}" dt="2020-01-15T15:45:20.451" v="12" actId="207"/>
        <pc:sldMkLst>
          <pc:docMk/>
          <pc:sldMk cId="0" sldId="261"/>
        </pc:sldMkLst>
        <pc:spChg chg="mod">
          <ac:chgData name="Jan Pieter Kuijper" userId="11dce61d2819b281" providerId="LiveId" clId="{3A3476EB-96F6-4C34-B3E6-A281DCD005AE}" dt="2020-01-15T15:45:20.451" v="12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3A3476EB-96F6-4C34-B3E6-A281DCD005AE}" dt="2020-01-15T15:44:25.654" v="4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A3476EB-96F6-4C34-B3E6-A281DCD005AE}" dt="2020-01-15T15:45:24.327" v="13" actId="207"/>
        <pc:sldMkLst>
          <pc:docMk/>
          <pc:sldMk cId="0" sldId="262"/>
        </pc:sldMkLst>
        <pc:spChg chg="mod">
          <ac:chgData name="Jan Pieter Kuijper" userId="11dce61d2819b281" providerId="LiveId" clId="{3A3476EB-96F6-4C34-B3E6-A281DCD005AE}" dt="2020-01-15T15:45:24.327" v="13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3A3476EB-96F6-4C34-B3E6-A281DCD005AE}" dt="2020-01-15T15:44:37.032" v="5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3A3476EB-96F6-4C34-B3E6-A281DCD005AE}" dt="2020-01-15T15:45:28.446" v="14" actId="207"/>
        <pc:sldMkLst>
          <pc:docMk/>
          <pc:sldMk cId="0" sldId="263"/>
        </pc:sldMkLst>
        <pc:spChg chg="mod">
          <ac:chgData name="Jan Pieter Kuijper" userId="11dce61d2819b281" providerId="LiveId" clId="{3A3476EB-96F6-4C34-B3E6-A281DCD005AE}" dt="2020-01-15T15:45:28.446" v="14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3A3476EB-96F6-4C34-B3E6-A281DCD005AE}" dt="2020-01-15T15:44:47.884" v="6" actId="14826"/>
          <ac:picMkLst>
            <pc:docMk/>
            <pc:sldMk cId="0" sldId="263"/>
            <ac:picMk id="7171" creationId="{00000000-0000-0000-0000-000000000000}"/>
          </ac:picMkLst>
        </pc:picChg>
      </pc:sldChg>
      <pc:sldMasterChg chg="setBg modSldLayout">
        <pc:chgData name="Jan Pieter Kuijper" userId="11dce61d2819b281" providerId="LiveId" clId="{3A3476EB-96F6-4C34-B3E6-A281DCD005AE}" dt="2020-01-15T15:45:00.410" v="8"/>
        <pc:sldMasterMkLst>
          <pc:docMk/>
          <pc:sldMasterMk cId="0" sldId="2147483648"/>
        </pc:sldMasterMkLst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3133909808" sldId="2147483649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1349735330" sldId="2147483650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2594961764" sldId="2147483651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925610930" sldId="2147483652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4059886407" sldId="2147483653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2730450160" sldId="2147483654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3400793852" sldId="2147483655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2200690053" sldId="2147483656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1894905573" sldId="2147483657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1643144133" sldId="2147483658"/>
          </pc:sldLayoutMkLst>
        </pc:sldLayoutChg>
        <pc:sldLayoutChg chg="setBg">
          <pc:chgData name="Jan Pieter Kuijper" userId="11dce61d2819b281" providerId="LiveId" clId="{3A3476EB-96F6-4C34-B3E6-A281DCD005AE}" dt="2020-01-15T15:45:00.410" v="8"/>
          <pc:sldLayoutMkLst>
            <pc:docMk/>
            <pc:sldMasterMk cId="0" sldId="2147483648"/>
            <pc:sldLayoutMk cId="311708886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32A90-7EF7-4819-9319-E66C3DF9BB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39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0901-A2FA-48E7-8EB3-3DEF03ECDEA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314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9F1BC-F23A-4945-B51B-DC06C0169D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708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1040-EEB2-4B15-90CD-14ED2A14C2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973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D514-421A-41FE-A231-0F3F3513EC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49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91832-9676-463D-94A7-234DE52A54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61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7113-08D6-414C-9E41-3AB11728F9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98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08F75-9931-4B6D-ABA5-63F6BF7F06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045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4A48-C83E-4487-A8CF-6213551F16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079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E350-BCFE-49EA-8A4A-CDE5599CE5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069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D45C-7631-4637-99F5-9D5D761F32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490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09F961-F8FA-4BFD-A46E-FFD7EC31B0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0451" y="635000"/>
            <a:ext cx="8123097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000" y="621934"/>
            <a:ext cx="8128000" cy="333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0451" y="635000"/>
            <a:ext cx="8123097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803" y="634999"/>
            <a:ext cx="8124394" cy="333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0451" y="635000"/>
            <a:ext cx="8123097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26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000" y="636246"/>
            <a:ext cx="8128000" cy="333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Jan Pieter Kuijper</cp:lastModifiedBy>
  <cp:revision>32</cp:revision>
  <dcterms:created xsi:type="dcterms:W3CDTF">2004-09-21T10:26:12Z</dcterms:created>
  <dcterms:modified xsi:type="dcterms:W3CDTF">2020-01-15T15:45:29Z</dcterms:modified>
</cp:coreProperties>
</file>