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C3897D-44CF-446A-989C-280BF3995378}" v="23" dt="2019-12-13T10:08:45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8" d="100"/>
          <a:sy n="78" d="100"/>
        </p:scale>
        <p:origin x="101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Pieter Kuijper" userId="11dce61d2819b281" providerId="LiveId" clId="{B3C3897D-44CF-446A-989C-280BF3995378}"/>
    <pc:docChg chg="modSld modMainMaster">
      <pc:chgData name="Jan Pieter Kuijper" userId="11dce61d2819b281" providerId="LiveId" clId="{B3C3897D-44CF-446A-989C-280BF3995378}" dt="2019-12-13T10:08:45.083" v="22" actId="14826"/>
      <pc:docMkLst>
        <pc:docMk/>
      </pc:docMkLst>
      <pc:sldChg chg="modSp setBg">
        <pc:chgData name="Jan Pieter Kuijper" userId="11dce61d2819b281" providerId="LiveId" clId="{B3C3897D-44CF-446A-989C-280BF3995378}" dt="2019-12-09T08:48:01.517" v="12" actId="207"/>
        <pc:sldMkLst>
          <pc:docMk/>
          <pc:sldMk cId="0" sldId="258"/>
        </pc:sldMkLst>
        <pc:spChg chg="mod">
          <ac:chgData name="Jan Pieter Kuijper" userId="11dce61d2819b281" providerId="LiveId" clId="{B3C3897D-44CF-446A-989C-280BF3995378}" dt="2019-12-09T08:48:01.517" v="12" actId="207"/>
          <ac:spMkLst>
            <pc:docMk/>
            <pc:sldMk cId="0" sldId="258"/>
            <ac:spMk id="2050" creationId="{00000000-0000-0000-0000-000000000000}"/>
          </ac:spMkLst>
        </pc:spChg>
        <pc:picChg chg="mod">
          <ac:chgData name="Jan Pieter Kuijper" userId="11dce61d2819b281" providerId="LiveId" clId="{B3C3897D-44CF-446A-989C-280BF3995378}" dt="2019-12-09T08:45:44.908" v="0" actId="14826"/>
          <ac:picMkLst>
            <pc:docMk/>
            <pc:sldMk cId="0" sldId="258"/>
            <ac:picMk id="2051" creationId="{00000000-0000-0000-0000-000000000000}"/>
          </ac:picMkLst>
        </pc:picChg>
      </pc:sldChg>
      <pc:sldChg chg="modSp">
        <pc:chgData name="Jan Pieter Kuijper" userId="11dce61d2819b281" providerId="LiveId" clId="{B3C3897D-44CF-446A-989C-280BF3995378}" dt="2019-12-09T08:48:05.545" v="13" actId="207"/>
        <pc:sldMkLst>
          <pc:docMk/>
          <pc:sldMk cId="0" sldId="259"/>
        </pc:sldMkLst>
        <pc:spChg chg="mod">
          <ac:chgData name="Jan Pieter Kuijper" userId="11dce61d2819b281" providerId="LiveId" clId="{B3C3897D-44CF-446A-989C-280BF3995378}" dt="2019-12-09T08:48:05.545" v="13" actId="207"/>
          <ac:spMkLst>
            <pc:docMk/>
            <pc:sldMk cId="0" sldId="259"/>
            <ac:spMk id="3074" creationId="{00000000-0000-0000-0000-000000000000}"/>
          </ac:spMkLst>
        </pc:spChg>
        <pc:picChg chg="mod">
          <ac:chgData name="Jan Pieter Kuijper" userId="11dce61d2819b281" providerId="LiveId" clId="{B3C3897D-44CF-446A-989C-280BF3995378}" dt="2019-12-09T08:45:58.299" v="1" actId="14826"/>
          <ac:picMkLst>
            <pc:docMk/>
            <pc:sldMk cId="0" sldId="259"/>
            <ac:picMk id="3075" creationId="{00000000-0000-0000-0000-000000000000}"/>
          </ac:picMkLst>
        </pc:picChg>
      </pc:sldChg>
      <pc:sldChg chg="modSp">
        <pc:chgData name="Jan Pieter Kuijper" userId="11dce61d2819b281" providerId="LiveId" clId="{B3C3897D-44CF-446A-989C-280BF3995378}" dt="2019-12-09T08:48:11.516" v="14" actId="207"/>
        <pc:sldMkLst>
          <pc:docMk/>
          <pc:sldMk cId="0" sldId="260"/>
        </pc:sldMkLst>
        <pc:spChg chg="mod">
          <ac:chgData name="Jan Pieter Kuijper" userId="11dce61d2819b281" providerId="LiveId" clId="{B3C3897D-44CF-446A-989C-280BF3995378}" dt="2019-12-09T08:48:11.516" v="14" actId="207"/>
          <ac:spMkLst>
            <pc:docMk/>
            <pc:sldMk cId="0" sldId="260"/>
            <ac:spMk id="4098" creationId="{00000000-0000-0000-0000-000000000000}"/>
          </ac:spMkLst>
        </pc:spChg>
        <pc:picChg chg="mod">
          <ac:chgData name="Jan Pieter Kuijper" userId="11dce61d2819b281" providerId="LiveId" clId="{B3C3897D-44CF-446A-989C-280BF3995378}" dt="2019-12-09T08:46:11.693" v="2" actId="14826"/>
          <ac:picMkLst>
            <pc:docMk/>
            <pc:sldMk cId="0" sldId="260"/>
            <ac:picMk id="4099" creationId="{00000000-0000-0000-0000-000000000000}"/>
          </ac:picMkLst>
        </pc:picChg>
      </pc:sldChg>
      <pc:sldChg chg="modSp">
        <pc:chgData name="Jan Pieter Kuijper" userId="11dce61d2819b281" providerId="LiveId" clId="{B3C3897D-44CF-446A-989C-280BF3995378}" dt="2019-12-09T08:48:16.163" v="15" actId="207"/>
        <pc:sldMkLst>
          <pc:docMk/>
          <pc:sldMk cId="0" sldId="261"/>
        </pc:sldMkLst>
        <pc:spChg chg="mod">
          <ac:chgData name="Jan Pieter Kuijper" userId="11dce61d2819b281" providerId="LiveId" clId="{B3C3897D-44CF-446A-989C-280BF3995378}" dt="2019-12-09T08:48:16.163" v="15" actId="207"/>
          <ac:spMkLst>
            <pc:docMk/>
            <pc:sldMk cId="0" sldId="261"/>
            <ac:spMk id="5122" creationId="{00000000-0000-0000-0000-000000000000}"/>
          </ac:spMkLst>
        </pc:spChg>
        <pc:picChg chg="mod">
          <ac:chgData name="Jan Pieter Kuijper" userId="11dce61d2819b281" providerId="LiveId" clId="{B3C3897D-44CF-446A-989C-280BF3995378}" dt="2019-12-09T08:46:23.619" v="3" actId="14826"/>
          <ac:picMkLst>
            <pc:docMk/>
            <pc:sldMk cId="0" sldId="261"/>
            <ac:picMk id="5123" creationId="{00000000-0000-0000-0000-000000000000}"/>
          </ac:picMkLst>
        </pc:picChg>
      </pc:sldChg>
      <pc:sldChg chg="modSp">
        <pc:chgData name="Jan Pieter Kuijper" userId="11dce61d2819b281" providerId="LiveId" clId="{B3C3897D-44CF-446A-989C-280BF3995378}" dt="2019-12-09T08:48:20.505" v="16" actId="207"/>
        <pc:sldMkLst>
          <pc:docMk/>
          <pc:sldMk cId="0" sldId="262"/>
        </pc:sldMkLst>
        <pc:spChg chg="mod">
          <ac:chgData name="Jan Pieter Kuijper" userId="11dce61d2819b281" providerId="LiveId" clId="{B3C3897D-44CF-446A-989C-280BF3995378}" dt="2019-12-09T08:48:20.505" v="16" actId="207"/>
          <ac:spMkLst>
            <pc:docMk/>
            <pc:sldMk cId="0" sldId="262"/>
            <ac:spMk id="6146" creationId="{00000000-0000-0000-0000-000000000000}"/>
          </ac:spMkLst>
        </pc:spChg>
        <pc:picChg chg="mod">
          <ac:chgData name="Jan Pieter Kuijper" userId="11dce61d2819b281" providerId="LiveId" clId="{B3C3897D-44CF-446A-989C-280BF3995378}" dt="2019-12-09T08:46:36.180" v="4" actId="14826"/>
          <ac:picMkLst>
            <pc:docMk/>
            <pc:sldMk cId="0" sldId="262"/>
            <ac:picMk id="6147" creationId="{00000000-0000-0000-0000-000000000000}"/>
          </ac:picMkLst>
        </pc:picChg>
      </pc:sldChg>
      <pc:sldChg chg="modSp">
        <pc:chgData name="Jan Pieter Kuijper" userId="11dce61d2819b281" providerId="LiveId" clId="{B3C3897D-44CF-446A-989C-280BF3995378}" dt="2019-12-09T08:48:26.199" v="17" actId="207"/>
        <pc:sldMkLst>
          <pc:docMk/>
          <pc:sldMk cId="0" sldId="263"/>
        </pc:sldMkLst>
        <pc:spChg chg="mod">
          <ac:chgData name="Jan Pieter Kuijper" userId="11dce61d2819b281" providerId="LiveId" clId="{B3C3897D-44CF-446A-989C-280BF3995378}" dt="2019-12-09T08:48:26.199" v="17" actId="207"/>
          <ac:spMkLst>
            <pc:docMk/>
            <pc:sldMk cId="0" sldId="263"/>
            <ac:spMk id="7170" creationId="{00000000-0000-0000-0000-000000000000}"/>
          </ac:spMkLst>
        </pc:spChg>
        <pc:picChg chg="mod">
          <ac:chgData name="Jan Pieter Kuijper" userId="11dce61d2819b281" providerId="LiveId" clId="{B3C3897D-44CF-446A-989C-280BF3995378}" dt="2019-12-09T08:46:49.491" v="5" actId="14826"/>
          <ac:picMkLst>
            <pc:docMk/>
            <pc:sldMk cId="0" sldId="263"/>
            <ac:picMk id="7171" creationId="{00000000-0000-0000-0000-000000000000}"/>
          </ac:picMkLst>
        </pc:picChg>
      </pc:sldChg>
      <pc:sldChg chg="modSp">
        <pc:chgData name="Jan Pieter Kuijper" userId="11dce61d2819b281" providerId="LiveId" clId="{B3C3897D-44CF-446A-989C-280BF3995378}" dt="2019-12-09T08:48:31.205" v="18" actId="207"/>
        <pc:sldMkLst>
          <pc:docMk/>
          <pc:sldMk cId="0" sldId="264"/>
        </pc:sldMkLst>
        <pc:spChg chg="mod">
          <ac:chgData name="Jan Pieter Kuijper" userId="11dce61d2819b281" providerId="LiveId" clId="{B3C3897D-44CF-446A-989C-280BF3995378}" dt="2019-12-09T08:48:31.205" v="18" actId="207"/>
          <ac:spMkLst>
            <pc:docMk/>
            <pc:sldMk cId="0" sldId="264"/>
            <ac:spMk id="8194" creationId="{00000000-0000-0000-0000-000000000000}"/>
          </ac:spMkLst>
        </pc:spChg>
        <pc:picChg chg="mod">
          <ac:chgData name="Jan Pieter Kuijper" userId="11dce61d2819b281" providerId="LiveId" clId="{B3C3897D-44CF-446A-989C-280BF3995378}" dt="2019-12-09T08:47:02.851" v="6" actId="14826"/>
          <ac:picMkLst>
            <pc:docMk/>
            <pc:sldMk cId="0" sldId="264"/>
            <ac:picMk id="8195" creationId="{00000000-0000-0000-0000-000000000000}"/>
          </ac:picMkLst>
        </pc:picChg>
      </pc:sldChg>
      <pc:sldChg chg="modSp">
        <pc:chgData name="Jan Pieter Kuijper" userId="11dce61d2819b281" providerId="LiveId" clId="{B3C3897D-44CF-446A-989C-280BF3995378}" dt="2019-12-09T08:48:35.612" v="19" actId="207"/>
        <pc:sldMkLst>
          <pc:docMk/>
          <pc:sldMk cId="0" sldId="265"/>
        </pc:sldMkLst>
        <pc:spChg chg="mod">
          <ac:chgData name="Jan Pieter Kuijper" userId="11dce61d2819b281" providerId="LiveId" clId="{B3C3897D-44CF-446A-989C-280BF3995378}" dt="2019-12-09T08:48:35.612" v="19" actId="207"/>
          <ac:spMkLst>
            <pc:docMk/>
            <pc:sldMk cId="0" sldId="265"/>
            <ac:spMk id="9218" creationId="{00000000-0000-0000-0000-000000000000}"/>
          </ac:spMkLst>
        </pc:spChg>
        <pc:picChg chg="mod">
          <ac:chgData name="Jan Pieter Kuijper" userId="11dce61d2819b281" providerId="LiveId" clId="{B3C3897D-44CF-446A-989C-280BF3995378}" dt="2019-12-09T08:47:16.115" v="7" actId="14826"/>
          <ac:picMkLst>
            <pc:docMk/>
            <pc:sldMk cId="0" sldId="265"/>
            <ac:picMk id="9219" creationId="{00000000-0000-0000-0000-000000000000}"/>
          </ac:picMkLst>
        </pc:picChg>
      </pc:sldChg>
      <pc:sldChg chg="modSp">
        <pc:chgData name="Jan Pieter Kuijper" userId="11dce61d2819b281" providerId="LiveId" clId="{B3C3897D-44CF-446A-989C-280BF3995378}" dt="2019-12-13T10:08:45.083" v="22" actId="14826"/>
        <pc:sldMkLst>
          <pc:docMk/>
          <pc:sldMk cId="0" sldId="266"/>
        </pc:sldMkLst>
        <pc:spChg chg="mod">
          <ac:chgData name="Jan Pieter Kuijper" userId="11dce61d2819b281" providerId="LiveId" clId="{B3C3897D-44CF-446A-989C-280BF3995378}" dt="2019-12-09T08:48:39.931" v="20" actId="207"/>
          <ac:spMkLst>
            <pc:docMk/>
            <pc:sldMk cId="0" sldId="266"/>
            <ac:spMk id="10242" creationId="{00000000-0000-0000-0000-000000000000}"/>
          </ac:spMkLst>
        </pc:spChg>
        <pc:picChg chg="mod">
          <ac:chgData name="Jan Pieter Kuijper" userId="11dce61d2819b281" providerId="LiveId" clId="{B3C3897D-44CF-446A-989C-280BF3995378}" dt="2019-12-13T10:08:45.083" v="22" actId="14826"/>
          <ac:picMkLst>
            <pc:docMk/>
            <pc:sldMk cId="0" sldId="266"/>
            <ac:picMk id="10243" creationId="{00000000-0000-0000-0000-000000000000}"/>
          </ac:picMkLst>
        </pc:picChg>
      </pc:sldChg>
      <pc:sldChg chg="modSp">
        <pc:chgData name="Jan Pieter Kuijper" userId="11dce61d2819b281" providerId="LiveId" clId="{B3C3897D-44CF-446A-989C-280BF3995378}" dt="2019-12-09T08:48:45.322" v="21" actId="207"/>
        <pc:sldMkLst>
          <pc:docMk/>
          <pc:sldMk cId="0" sldId="267"/>
        </pc:sldMkLst>
        <pc:spChg chg="mod">
          <ac:chgData name="Jan Pieter Kuijper" userId="11dce61d2819b281" providerId="LiveId" clId="{B3C3897D-44CF-446A-989C-280BF3995378}" dt="2019-12-09T08:48:45.322" v="21" actId="207"/>
          <ac:spMkLst>
            <pc:docMk/>
            <pc:sldMk cId="0" sldId="267"/>
            <ac:spMk id="11266" creationId="{00000000-0000-0000-0000-000000000000}"/>
          </ac:spMkLst>
        </pc:spChg>
        <pc:picChg chg="mod">
          <ac:chgData name="Jan Pieter Kuijper" userId="11dce61d2819b281" providerId="LiveId" clId="{B3C3897D-44CF-446A-989C-280BF3995378}" dt="2019-12-09T08:47:41.843" v="9" actId="14826"/>
          <ac:picMkLst>
            <pc:docMk/>
            <pc:sldMk cId="0" sldId="267"/>
            <ac:picMk id="11267" creationId="{00000000-0000-0000-0000-000000000000}"/>
          </ac:picMkLst>
        </pc:picChg>
      </pc:sldChg>
      <pc:sldMasterChg chg="setBg modSldLayout">
        <pc:chgData name="Jan Pieter Kuijper" userId="11dce61d2819b281" providerId="LiveId" clId="{B3C3897D-44CF-446A-989C-280BF3995378}" dt="2019-12-09T08:47:55.188" v="11"/>
        <pc:sldMasterMkLst>
          <pc:docMk/>
          <pc:sldMasterMk cId="0" sldId="2147483648"/>
        </pc:sldMasterMkLst>
        <pc:sldLayoutChg chg="setBg">
          <pc:chgData name="Jan Pieter Kuijper" userId="11dce61d2819b281" providerId="LiveId" clId="{B3C3897D-44CF-446A-989C-280BF3995378}" dt="2019-12-09T08:47:55.188" v="11"/>
          <pc:sldLayoutMkLst>
            <pc:docMk/>
            <pc:sldMasterMk cId="0" sldId="2147483648"/>
            <pc:sldLayoutMk cId="673352932" sldId="2147483649"/>
          </pc:sldLayoutMkLst>
        </pc:sldLayoutChg>
        <pc:sldLayoutChg chg="setBg">
          <pc:chgData name="Jan Pieter Kuijper" userId="11dce61d2819b281" providerId="LiveId" clId="{B3C3897D-44CF-446A-989C-280BF3995378}" dt="2019-12-09T08:47:55.188" v="11"/>
          <pc:sldLayoutMkLst>
            <pc:docMk/>
            <pc:sldMasterMk cId="0" sldId="2147483648"/>
            <pc:sldLayoutMk cId="1536286561" sldId="2147483650"/>
          </pc:sldLayoutMkLst>
        </pc:sldLayoutChg>
        <pc:sldLayoutChg chg="setBg">
          <pc:chgData name="Jan Pieter Kuijper" userId="11dce61d2819b281" providerId="LiveId" clId="{B3C3897D-44CF-446A-989C-280BF3995378}" dt="2019-12-09T08:47:55.188" v="11"/>
          <pc:sldLayoutMkLst>
            <pc:docMk/>
            <pc:sldMasterMk cId="0" sldId="2147483648"/>
            <pc:sldLayoutMk cId="4228769777" sldId="2147483651"/>
          </pc:sldLayoutMkLst>
        </pc:sldLayoutChg>
        <pc:sldLayoutChg chg="setBg">
          <pc:chgData name="Jan Pieter Kuijper" userId="11dce61d2819b281" providerId="LiveId" clId="{B3C3897D-44CF-446A-989C-280BF3995378}" dt="2019-12-09T08:47:55.188" v="11"/>
          <pc:sldLayoutMkLst>
            <pc:docMk/>
            <pc:sldMasterMk cId="0" sldId="2147483648"/>
            <pc:sldLayoutMk cId="531326460" sldId="2147483652"/>
          </pc:sldLayoutMkLst>
        </pc:sldLayoutChg>
        <pc:sldLayoutChg chg="setBg">
          <pc:chgData name="Jan Pieter Kuijper" userId="11dce61d2819b281" providerId="LiveId" clId="{B3C3897D-44CF-446A-989C-280BF3995378}" dt="2019-12-09T08:47:55.188" v="11"/>
          <pc:sldLayoutMkLst>
            <pc:docMk/>
            <pc:sldMasterMk cId="0" sldId="2147483648"/>
            <pc:sldLayoutMk cId="525430817" sldId="2147483653"/>
          </pc:sldLayoutMkLst>
        </pc:sldLayoutChg>
        <pc:sldLayoutChg chg="setBg">
          <pc:chgData name="Jan Pieter Kuijper" userId="11dce61d2819b281" providerId="LiveId" clId="{B3C3897D-44CF-446A-989C-280BF3995378}" dt="2019-12-09T08:47:55.188" v="11"/>
          <pc:sldLayoutMkLst>
            <pc:docMk/>
            <pc:sldMasterMk cId="0" sldId="2147483648"/>
            <pc:sldLayoutMk cId="1861972389" sldId="2147483654"/>
          </pc:sldLayoutMkLst>
        </pc:sldLayoutChg>
        <pc:sldLayoutChg chg="setBg">
          <pc:chgData name="Jan Pieter Kuijper" userId="11dce61d2819b281" providerId="LiveId" clId="{B3C3897D-44CF-446A-989C-280BF3995378}" dt="2019-12-09T08:47:55.188" v="11"/>
          <pc:sldLayoutMkLst>
            <pc:docMk/>
            <pc:sldMasterMk cId="0" sldId="2147483648"/>
            <pc:sldLayoutMk cId="3266613316" sldId="2147483655"/>
          </pc:sldLayoutMkLst>
        </pc:sldLayoutChg>
        <pc:sldLayoutChg chg="setBg">
          <pc:chgData name="Jan Pieter Kuijper" userId="11dce61d2819b281" providerId="LiveId" clId="{B3C3897D-44CF-446A-989C-280BF3995378}" dt="2019-12-09T08:47:55.188" v="11"/>
          <pc:sldLayoutMkLst>
            <pc:docMk/>
            <pc:sldMasterMk cId="0" sldId="2147483648"/>
            <pc:sldLayoutMk cId="3796157576" sldId="2147483656"/>
          </pc:sldLayoutMkLst>
        </pc:sldLayoutChg>
        <pc:sldLayoutChg chg="setBg">
          <pc:chgData name="Jan Pieter Kuijper" userId="11dce61d2819b281" providerId="LiveId" clId="{B3C3897D-44CF-446A-989C-280BF3995378}" dt="2019-12-09T08:47:55.188" v="11"/>
          <pc:sldLayoutMkLst>
            <pc:docMk/>
            <pc:sldMasterMk cId="0" sldId="2147483648"/>
            <pc:sldLayoutMk cId="27888504" sldId="2147483657"/>
          </pc:sldLayoutMkLst>
        </pc:sldLayoutChg>
        <pc:sldLayoutChg chg="setBg">
          <pc:chgData name="Jan Pieter Kuijper" userId="11dce61d2819b281" providerId="LiveId" clId="{B3C3897D-44CF-446A-989C-280BF3995378}" dt="2019-12-09T08:47:55.188" v="11"/>
          <pc:sldLayoutMkLst>
            <pc:docMk/>
            <pc:sldMasterMk cId="0" sldId="2147483648"/>
            <pc:sldLayoutMk cId="1048014963" sldId="2147483658"/>
          </pc:sldLayoutMkLst>
        </pc:sldLayoutChg>
        <pc:sldLayoutChg chg="setBg">
          <pc:chgData name="Jan Pieter Kuijper" userId="11dce61d2819b281" providerId="LiveId" clId="{B3C3897D-44CF-446A-989C-280BF3995378}" dt="2019-12-09T08:47:55.188" v="11"/>
          <pc:sldLayoutMkLst>
            <pc:docMk/>
            <pc:sldMasterMk cId="0" sldId="2147483648"/>
            <pc:sldLayoutMk cId="389717162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A5FC1-114B-448A-8817-A12C65872DB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73352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A5355-DDB2-4AAF-8B43-70E59BB09A4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4801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EA0C6-15D8-4087-AEC5-9EEE3E0E38A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97171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1A21A-C979-4D8C-8A0C-DFFDBF5F50F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36286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098B1-8AF2-412F-9C18-F0415F4FD61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2876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E3248-1114-4651-A536-66D65544656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3132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E193E-7591-4356-A3F0-2A29118FB71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5430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1103F-FB55-48A8-8A24-806DE9060F7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6197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56076-BCDB-4B44-A56A-21732604CA5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6661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4E345-136B-4182-A9C4-0E1F8CC6F03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9615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FEEB8-BFD6-45C3-9D28-BF0FD39A39F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88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1A8B1E8-A88D-42E5-8482-3C00403DA03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24 (DNP)	t. A.J. Molenaar; m. Genève 1542 / Lyon 1547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051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5720" y="635000"/>
            <a:ext cx="8632559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24 (DNP)	t. A.J. Molenaar; m. Genève 1542 / Lyon 1547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11267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5720" y="635000"/>
            <a:ext cx="8632559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24 (DNP)	t. A.J. Molenaar; m. Genève 1542 / Lyon 1547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075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5720" y="635000"/>
            <a:ext cx="8632559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24 (DNP)	t. A.J. Molenaar; m. Genève 1542 / Lyon 1547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099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5720" y="635000"/>
            <a:ext cx="8632559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24 (DNP)	t. A.J. Molenaar; m. Genève 1542 / Lyon 1547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5123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60876" y="635000"/>
            <a:ext cx="8622247" cy="344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24 (DNP)	t. A.J. Molenaar; m. Genève 1542 / Lyon 1547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6147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5720" y="635000"/>
            <a:ext cx="8632559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24 (DNP)	t. A.J. Molenaar; m. Genève 1542 / Lyon 1547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7171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5720" y="635000"/>
            <a:ext cx="8632559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24 (DNP)	t. A.J. Molenaar; m. Genève 1542 / Lyon 1547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8195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5720" y="635000"/>
            <a:ext cx="8632559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24 (DNP)	t. A.J. Molenaar; m. Genève 1542 / Lyon 1547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9219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5720" y="635000"/>
            <a:ext cx="8632559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24 (DNP)	t. A.J. Molenaar; m. Genève 1542 / Lyon 1547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10243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5720" y="635000"/>
            <a:ext cx="8632559" cy="3511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210</Words>
  <Application>Microsoft Office PowerPoint</Application>
  <PresentationFormat>Diavoorstelling (4:3)</PresentationFormat>
  <Paragraphs>10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Jan Pieter Kuijper</cp:lastModifiedBy>
  <cp:revision>46</cp:revision>
  <dcterms:created xsi:type="dcterms:W3CDTF">2004-09-21T10:26:12Z</dcterms:created>
  <dcterms:modified xsi:type="dcterms:W3CDTF">2019-12-13T10:08:49Z</dcterms:modified>
</cp:coreProperties>
</file>