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7A593-75B0-4CEE-A7C5-728EF1DFA0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00113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0E94C-4362-4FBB-95CD-4D3B5254277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60528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CC1DC-9E93-4CBB-9F93-929EE1CA24F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1630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FA5BB-4A5A-40BD-A822-BA463EC8A89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04866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B8CF8-28F5-46AF-B270-64A9B690CD7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23068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D578D-0F72-42FE-A403-E194853719F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2284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C6707-D43A-4C70-B124-09CC7BF2FEF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40400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8A1A1-98E0-47DC-8409-62E90C24260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3264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07681-CCCA-4B36-845F-C2A30AE7F59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66962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19BF4-0DAE-40CF-B917-9255C67FC23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43969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48B27-A9EC-4784-A8BE-1103728BC40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7780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147C281-B269-41E3-B180-309057BE8B2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126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147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07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433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20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536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1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207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20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1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19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20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921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19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024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20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70</Words>
  <Application>Microsoft Office PowerPoint</Application>
  <PresentationFormat>Diavoorstelling (4:3)</PresentationFormat>
  <Paragraphs>14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52</cp:revision>
  <dcterms:created xsi:type="dcterms:W3CDTF">2004-09-21T10:26:12Z</dcterms:created>
  <dcterms:modified xsi:type="dcterms:W3CDTF">2020-09-21T12:38:52Z</dcterms:modified>
</cp:coreProperties>
</file>