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F7E2E-A863-492B-AAE3-42C8F7F1C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B807D5-3D01-4214-B6D5-C56AAA356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AF2167-6ED6-4DD5-AC51-7416FF0D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DEAB9-6BF2-49C3-AA16-A515BD53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800E8D-2993-42F1-8325-CCC331A5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75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2AAA0-9288-4512-A6EF-218C0E7A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0FAF9D-F7EF-4AF6-879A-A1B59C434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53A42C-B952-4EC2-A7C2-B3E7A8B85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AC0CB7-A59A-42B9-9F4C-E707409A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4F0AD3-CF28-492A-A745-E1A3AAD6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22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3E6920F-4803-4020-9BFF-F81DC9AB4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2C2377-C2B8-4E1A-AD88-E5B857F16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378FE2-295B-4288-978D-DCBE736D2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3FA1DE-3B11-4D37-ABDF-166D2EB5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75F312-C796-4A06-AE12-A3040967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8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30923-B326-4B02-BC02-E5C56F8E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3922C6-684E-4C9E-B15B-DA659E40B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139501-BA10-43A3-8D0E-228645D0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D34616-FE95-4176-AB24-EA2A16DD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80F031-6E9C-4AED-97AE-E24B92E4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83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D2C92-8D0A-4304-8252-F28BEF0BA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AC80E3-A62E-4285-9AC2-86884DB13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7AFC51-9BB4-485F-B688-610B3F4C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2795F6-3E9C-422D-A46C-0FCDD57E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F461AC-8140-4CC6-9F90-9DE69E78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38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96BBA-6F9B-4955-B635-330E8A41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8BE1C-BEF5-417A-B3E9-EA51E2F6D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3DB358-C1FB-4DBE-A27E-B8D57C1E4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28512A-A744-4180-A729-0B67622D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9F808D-2D05-48DB-90E5-BF9390181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750182-B675-4B2E-9E4A-B95C21F2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9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8D755-BBB8-4640-9D43-0C3E7F74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A9B051-FFE2-479D-9B1E-DBD4E54F4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AA9E8B-662A-4062-8939-A9F9FAE4F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0C937B3-5895-4DC9-90E0-5A6981F4E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D9577E-08A1-4ED3-83BD-539F7ADE9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BBD18A5-ED1F-4DF1-9120-DA6B8659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F30DE90-D164-4680-AE6F-13B3DC17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2A71ED7-E8B3-4E93-93ED-7C8683CA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93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9C23D-2D4F-4DAC-BAC3-FEE8BB4F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4CBC03-9E78-419A-9559-0D1C457C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87BEAE-0C61-48E2-9426-F103A139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CC37CF1-7C8B-46A0-904F-80B0DB50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70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EA4C2F5-589D-4A4C-871C-C768FC30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CFD6524-C912-4024-A430-640D018C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184D96-C93F-4FE3-BAED-B6229CE3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05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93EE2-69EB-4F91-9811-7C431970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5ECC47-62DE-40FE-AF51-E5E4EA48F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C4E1940-2315-4362-A251-8A21F31E8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779901-073E-406F-AEC5-450E1E29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2FA1AD-FAE4-46A5-BDB4-1830E4BD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CD8FDB-EFF1-4131-BB0E-387C334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23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376BB-19AC-4C66-AF14-ED004CBD5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8D889AD-F9BE-4A26-8718-E6190931E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7C8EF4-E7DE-4D5B-805D-4FA6514F7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40D81F-4754-4D2A-A33F-61FC1098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C49446-A798-4653-9D3E-1C1FA0DA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F02F65-BF4B-4BF4-B5F9-3829746D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36793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CBE670-1614-40C2-A13B-C42AE294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6138A6-4F49-4E56-9812-3BBB15D48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0053D4-BF10-40A4-9E77-36D00837C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1C9001-B3E0-4386-809A-9D45E8D54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B1C743-CED7-45CA-B8E0-631F43C62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5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2022-02-03T08:54:56Z</dcterms:created>
  <dcterms:modified xsi:type="dcterms:W3CDTF">2022-02-03T08:57:20Z</dcterms:modified>
</cp:coreProperties>
</file>