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1" r:id="rId4"/>
    <p:sldId id="260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8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1F7E2E-A863-492B-AAE3-42C8F7F1CC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AB807D5-3D01-4214-B6D5-C56AAA3567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4AF2167-6ED6-4DD5-AC51-7416FF0D5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539AA-8FB4-4642-8C7D-2034A77F6479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F0DEAB9-6BF2-49C3-AA16-A515BD536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C800E8D-2993-42F1-8325-CCC331A5F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186AE-464A-44BC-8BA9-886CD1AA68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2750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82AAA0-9288-4512-A6EF-218C0E7A7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60FAF9D-F7EF-4AF6-879A-A1B59C4348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353A42C-B952-4EC2-A7C2-B3E7A8B85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539AA-8FB4-4642-8C7D-2034A77F6479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8AC0CB7-A59A-42B9-9F4C-E707409A1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C4F0AD3-CF28-492A-A745-E1A3AAD64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186AE-464A-44BC-8BA9-886CD1AA68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7220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83E6920F-4803-4020-9BFF-F81DC9AB42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B2C2377-C2B8-4E1A-AD88-E5B857F165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4378FE2-295B-4288-978D-DCBE736D2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539AA-8FB4-4642-8C7D-2034A77F6479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53FA1DE-3B11-4D37-ABDF-166D2EB51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F75F312-C796-4A06-AE12-A3040967C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186AE-464A-44BC-8BA9-886CD1AA68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882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530923-B326-4B02-BC02-E5C56F8E6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D3922C6-684E-4C9E-B15B-DA659E40B7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C139501-BA10-43A3-8D0E-228645D0A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539AA-8FB4-4642-8C7D-2034A77F6479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8D34616-FE95-4176-AB24-EA2A16DD7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580F031-6E9C-4AED-97AE-E24B92E48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186AE-464A-44BC-8BA9-886CD1AA68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4833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DD2C92-8D0A-4304-8252-F28BEF0BA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CAC80E3-A62E-4285-9AC2-86884DB131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47AFC51-9BB4-485F-B688-610B3F4C0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539AA-8FB4-4642-8C7D-2034A77F6479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32795F6-3E9C-422D-A46C-0FCDD57EC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9F461AC-8140-4CC6-9F90-9DE69E785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186AE-464A-44BC-8BA9-886CD1AA68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3383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996BBA-6F9B-4955-B635-330E8A418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EE8BE1C-BEF5-417A-B3E9-EA51E2F6D0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43DB358-C1FB-4DBE-A27E-B8D57C1E46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E28512A-A744-4180-A729-0B67622D8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539AA-8FB4-4642-8C7D-2034A77F6479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99F808D-2D05-48DB-90E5-BF9390181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B750182-B675-4B2E-9E4A-B95C21F28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186AE-464A-44BC-8BA9-886CD1AA68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795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88D755-BBB8-4640-9D43-0C3E7F746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8A9B051-FFE2-479D-9B1E-DBD4E54F4A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1AA9E8B-662A-4062-8939-A9F9FAE4F6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0C937B3-5895-4DC9-90E0-5A6981F4EE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ED9577E-08A1-4ED3-83BD-539F7ADE99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3BBD18A5-ED1F-4DF1-9120-DA6B86594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539AA-8FB4-4642-8C7D-2034A77F6479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FF30DE90-D164-4680-AE6F-13B3DC178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2A71ED7-E8B3-4E93-93ED-7C8683CA3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186AE-464A-44BC-8BA9-886CD1AA68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2937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89C23D-2D4F-4DAC-BAC3-FEE8BB4FB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C4CBC03-9E78-419A-9559-0D1C457CF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539AA-8FB4-4642-8C7D-2034A77F6479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187BEAE-0C61-48E2-9426-F103A139E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CC37CF1-7C8B-46A0-904F-80B0DB50E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186AE-464A-44BC-8BA9-886CD1AA68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1709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EA4C2F5-589D-4A4C-871C-C768FC30E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539AA-8FB4-4642-8C7D-2034A77F6479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CFD6524-C912-4024-A430-640D018C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8184D96-C93F-4FE3-BAED-B6229CE37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186AE-464A-44BC-8BA9-886CD1AA68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3054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E93EE2-69EB-4F91-9811-7C4319701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A5ECC47-62DE-40FE-AF51-E5E4EA48FA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C4E1940-2315-4362-A251-8A21F31E8B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6779901-073E-406F-AEC5-450E1E29E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539AA-8FB4-4642-8C7D-2034A77F6479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22FA1AD-FAE4-46A5-BDB4-1830E4BD4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BCD8FDB-EFF1-4131-BB0E-387C334D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186AE-464A-44BC-8BA9-886CD1AA68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7235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A376BB-19AC-4C66-AF14-ED004CBD5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F8D889AD-F9BE-4A26-8718-E6190931E3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F7C8EF4-E7DE-4D5B-805D-4FA6514F78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940D81F-4754-4D2A-A33F-61FC1098E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539AA-8FB4-4642-8C7D-2034A77F6479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1C49446-A798-4653-9D3E-1C1FA0DA5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BF02F65-BF4B-4BF4-B5F9-3829746D7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186AE-464A-44BC-8BA9-886CD1AA68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2367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26CBE670-1614-40C2-A13B-C42AE2943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56138A6-4F49-4E56-9812-3BBB15D487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20053D4-BF10-40A4-9E77-36D00837C2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539AA-8FB4-4642-8C7D-2034A77F6479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41C9001-B3E0-4386-809A-9D45E8D540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4B1C743-CED7-45CA-B8E0-631F43C62F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186AE-464A-44BC-8BA9-886CD1AA68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5520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latin typeface="Arial" panose="020B0604020202020204" pitchFamily="34" charset="0"/>
              </a:rPr>
              <a:t>Psalm 2 (DNP) 	t. A. Vreugdenhil; m. Genève 1551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1000"/>
            <a:ext cx="10160000" cy="4850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2 (DNP) 	t. A. Vreugdenhil; m. Genève 1551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1000"/>
            <a:ext cx="10160000" cy="4848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2 (DNP) 	t. A. Vreugdenhil; m. Genève 1551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1000"/>
            <a:ext cx="10160000" cy="4850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2 (DNP) 	t. A. Vreugdenhil; m. Genève 1551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1000"/>
            <a:ext cx="10160000" cy="4848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64</Words>
  <Application>Microsoft Office PowerPoint</Application>
  <PresentationFormat>Breedbeeld</PresentationFormat>
  <Paragraphs>4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Freddy Gerkema</dc:creator>
  <cp:lastModifiedBy>Freddy Gerkema</cp:lastModifiedBy>
  <cp:revision>1</cp:revision>
  <dcterms:created xsi:type="dcterms:W3CDTF">2022-02-03T08:54:56Z</dcterms:created>
  <dcterms:modified xsi:type="dcterms:W3CDTF">2022-02-03T08:57:20Z</dcterms:modified>
</cp:coreProperties>
</file>