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54" y="1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3BB5C-4B2C-4A01-9429-0FA6D334E72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174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DB47A-295C-4AE4-AABA-AB195EE61FE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801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62A2F-80B0-451B-8A74-6C8227C442D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78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BA23B-796D-4C73-8F3F-8EE94B0E3B5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9E7FA-63C4-4CBD-B160-BCE3CF152FD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514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14C24-EE3C-4AAF-B539-1138D11E105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99176-3A15-4BC8-9094-A121CAE5C62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871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EBF3E-1DEB-4E6E-99F7-E08C5496D3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252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77306-12EE-4D83-B970-DD457EAAAD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448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B1E87-6230-4383-9AAA-9AE9E65B236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293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98601-66FB-4A03-8F05-5E0413E3180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928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50296E-4146-4A07-AC83-1890652C898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29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5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6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7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9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1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9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3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2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3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7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3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6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6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9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6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6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1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t. </a:t>
            </a:r>
            <a:r>
              <a:rPr lang="en-US" altLang="nl-N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 Vreugdenhil; </a:t>
            </a:r>
            <a:r>
              <a:rPr lang="en-US" altLang="nl-N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m. Genève 1551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267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100</Words>
  <Application>Microsoft Office PowerPoint</Application>
  <PresentationFormat>Diavoorstelling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</cp:lastModifiedBy>
  <cp:revision>35</cp:revision>
  <dcterms:created xsi:type="dcterms:W3CDTF">2004-09-21T10:26:12Z</dcterms:created>
  <dcterms:modified xsi:type="dcterms:W3CDTF">2020-10-03T15:06:29Z</dcterms:modified>
</cp:coreProperties>
</file>