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0" r:id="rId4"/>
    <p:sldId id="261" r:id="rId5"/>
    <p:sldId id="264" r:id="rId6"/>
    <p:sldId id="265" r:id="rId7"/>
    <p:sldId id="267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B9EA99-0D3A-4A6A-A77F-8E5F6D2F97E0}" v="1" dt="2020-10-04T07:53:04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8B9EA99-0D3A-4A6A-A77F-8E5F6D2F97E0}"/>
    <pc:docChg chg="modSld">
      <pc:chgData name="Jan Pieter Kuijper" userId="11dce61d2819b281" providerId="LiveId" clId="{88B9EA99-0D3A-4A6A-A77F-8E5F6D2F97E0}" dt="2020-10-04T07:53:04.947" v="0" actId="14826"/>
      <pc:docMkLst>
        <pc:docMk/>
      </pc:docMkLst>
      <pc:sldChg chg="modSp">
        <pc:chgData name="Jan Pieter Kuijper" userId="11dce61d2819b281" providerId="LiveId" clId="{88B9EA99-0D3A-4A6A-A77F-8E5F6D2F97E0}" dt="2020-10-04T07:53:04.947" v="0" actId="14826"/>
        <pc:sldMkLst>
          <pc:docMk/>
          <pc:sldMk cId="2492653250" sldId="268"/>
        </pc:sldMkLst>
        <pc:picChg chg="mod">
          <ac:chgData name="Jan Pieter Kuijper" userId="11dce61d2819b281" providerId="LiveId" clId="{88B9EA99-0D3A-4A6A-A77F-8E5F6D2F97E0}" dt="2020-10-04T07:53:04.947" v="0" actId="14826"/>
          <ac:picMkLst>
            <pc:docMk/>
            <pc:sldMk cId="2492653250" sldId="268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89EB4728-EC6B-4A61-9C8A-671A77660138}"/>
    <pc:docChg chg="modSld modMainMaster">
      <pc:chgData name="Jan Pieter Kuijper" userId="11dce61d2819b281" providerId="LiveId" clId="{89EB4728-EC6B-4A61-9C8A-671A77660138}" dt="2019-12-08T20:58:09.075" v="21" actId="207"/>
      <pc:docMkLst>
        <pc:docMk/>
      </pc:docMkLst>
      <pc:sldChg chg="modSp setBg">
        <pc:chgData name="Jan Pieter Kuijper" userId="11dce61d2819b281" providerId="LiveId" clId="{89EB4728-EC6B-4A61-9C8A-671A77660138}" dt="2019-12-08T20:57:24.143" v="12" actId="207"/>
        <pc:sldMkLst>
          <pc:docMk/>
          <pc:sldMk cId="0" sldId="258"/>
        </pc:sldMkLst>
        <pc:spChg chg="mod">
          <ac:chgData name="Jan Pieter Kuijper" userId="11dce61d2819b281" providerId="LiveId" clId="{89EB4728-EC6B-4A61-9C8A-671A77660138}" dt="2019-12-08T20:57:24.143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4:27.465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34.263" v="14" actId="207"/>
        <pc:sldMkLst>
          <pc:docMk/>
          <pc:sldMk cId="0" sldId="260"/>
        </pc:sldMkLst>
        <pc:spChg chg="mod">
          <ac:chgData name="Jan Pieter Kuijper" userId="11dce61d2819b281" providerId="LiveId" clId="{89EB4728-EC6B-4A61-9C8A-671A77660138}" dt="2019-12-08T20:57:34.263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4:52.034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38.658" v="15" actId="207"/>
        <pc:sldMkLst>
          <pc:docMk/>
          <pc:sldMk cId="0" sldId="261"/>
        </pc:sldMkLst>
        <pc:spChg chg="mod">
          <ac:chgData name="Jan Pieter Kuijper" userId="11dce61d2819b281" providerId="LiveId" clId="{89EB4728-EC6B-4A61-9C8A-671A77660138}" dt="2019-12-08T20:57:38.658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5:05.079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42.961" v="16" actId="207"/>
        <pc:sldMkLst>
          <pc:docMk/>
          <pc:sldMk cId="0" sldId="264"/>
        </pc:sldMkLst>
        <pc:spChg chg="mod">
          <ac:chgData name="Jan Pieter Kuijper" userId="11dce61d2819b281" providerId="LiveId" clId="{89EB4728-EC6B-4A61-9C8A-671A77660138}" dt="2019-12-08T20:57:42.961" v="16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5:20.882" v="4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47.624" v="17" actId="207"/>
        <pc:sldMkLst>
          <pc:docMk/>
          <pc:sldMk cId="0" sldId="265"/>
        </pc:sldMkLst>
        <pc:spChg chg="mod">
          <ac:chgData name="Jan Pieter Kuijper" userId="11dce61d2819b281" providerId="LiveId" clId="{89EB4728-EC6B-4A61-9C8A-671A77660138}" dt="2019-12-08T20:57:47.624" v="17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5:34.823" v="5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57.346" v="19" actId="207"/>
        <pc:sldMkLst>
          <pc:docMk/>
          <pc:sldMk cId="0" sldId="266"/>
        </pc:sldMkLst>
        <pc:spChg chg="mod">
          <ac:chgData name="Jan Pieter Kuijper" userId="11dce61d2819b281" providerId="LiveId" clId="{89EB4728-EC6B-4A61-9C8A-671A77660138}" dt="2019-12-08T20:57:57.346" v="19" actId="207"/>
          <ac:spMkLst>
            <pc:docMk/>
            <pc:sldMk cId="0" sldId="266"/>
            <ac:spMk id="11266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6:34.129" v="7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52.170" v="18" actId="207"/>
        <pc:sldMkLst>
          <pc:docMk/>
          <pc:sldMk cId="0" sldId="267"/>
        </pc:sldMkLst>
        <pc:spChg chg="mod">
          <ac:chgData name="Jan Pieter Kuijper" userId="11dce61d2819b281" providerId="LiveId" clId="{89EB4728-EC6B-4A61-9C8A-671A77660138}" dt="2019-12-08T20:57:52.170" v="18" actId="207"/>
          <ac:spMkLst>
            <pc:docMk/>
            <pc:sldMk cId="0" sldId="267"/>
            <ac:spMk id="10242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5:50.421" v="6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8:01.848" v="20" actId="207"/>
        <pc:sldMkLst>
          <pc:docMk/>
          <pc:sldMk cId="2492653250" sldId="268"/>
        </pc:sldMkLst>
        <pc:spChg chg="mod">
          <ac:chgData name="Jan Pieter Kuijper" userId="11dce61d2819b281" providerId="LiveId" clId="{89EB4728-EC6B-4A61-9C8A-671A77660138}" dt="2019-12-08T20:58:01.848" v="20" actId="207"/>
          <ac:spMkLst>
            <pc:docMk/>
            <pc:sldMk cId="2492653250" sldId="268"/>
            <ac:spMk id="10242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6:49.168" v="8" actId="14826"/>
          <ac:picMkLst>
            <pc:docMk/>
            <pc:sldMk cId="249265325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8:09.075" v="21" actId="207"/>
        <pc:sldMkLst>
          <pc:docMk/>
          <pc:sldMk cId="3981514676" sldId="269"/>
        </pc:sldMkLst>
        <pc:spChg chg="mod">
          <ac:chgData name="Jan Pieter Kuijper" userId="11dce61d2819b281" providerId="LiveId" clId="{89EB4728-EC6B-4A61-9C8A-671A77660138}" dt="2019-12-08T20:58:09.075" v="21" actId="207"/>
          <ac:spMkLst>
            <pc:docMk/>
            <pc:sldMk cId="3981514676" sldId="269"/>
            <ac:spMk id="11266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7:01.381" v="9" actId="14826"/>
          <ac:picMkLst>
            <pc:docMk/>
            <pc:sldMk cId="3981514676" sldId="269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89EB4728-EC6B-4A61-9C8A-671A77660138}" dt="2019-12-08T20:57:29.236" v="13" actId="207"/>
        <pc:sldMkLst>
          <pc:docMk/>
          <pc:sldMk cId="226835170" sldId="270"/>
        </pc:sldMkLst>
        <pc:spChg chg="mod">
          <ac:chgData name="Jan Pieter Kuijper" userId="11dce61d2819b281" providerId="LiveId" clId="{89EB4728-EC6B-4A61-9C8A-671A77660138}" dt="2019-12-08T20:57:29.236" v="13" actId="207"/>
          <ac:spMkLst>
            <pc:docMk/>
            <pc:sldMk cId="226835170" sldId="270"/>
            <ac:spMk id="3074" creationId="{00000000-0000-0000-0000-000000000000}"/>
          </ac:spMkLst>
        </pc:spChg>
        <pc:picChg chg="mod">
          <ac:chgData name="Jan Pieter Kuijper" userId="11dce61d2819b281" providerId="LiveId" clId="{89EB4728-EC6B-4A61-9C8A-671A77660138}" dt="2019-12-08T20:54:40.028" v="1" actId="14826"/>
          <ac:picMkLst>
            <pc:docMk/>
            <pc:sldMk cId="226835170" sldId="270"/>
            <ac:picMk id="4" creationId="{00000000-0000-0000-0000-000000000000}"/>
          </ac:picMkLst>
        </pc:picChg>
      </pc:sldChg>
      <pc:sldMasterChg chg="setBg modSldLayout">
        <pc:chgData name="Jan Pieter Kuijper" userId="11dce61d2819b281" providerId="LiveId" clId="{89EB4728-EC6B-4A61-9C8A-671A77660138}" dt="2019-12-08T20:57:18.403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817471741" sldId="2147483649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353761802" sldId="2147483650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273408955" sldId="2147483651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755144988" sldId="2147483652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563047249" sldId="2147483653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41101425" sldId="2147483654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2897716852" sldId="2147483655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384655174" sldId="2147483656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2403260914" sldId="2147483657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267871930" sldId="2147483658"/>
          </pc:sldLayoutMkLst>
        </pc:sldLayoutChg>
        <pc:sldLayoutChg chg="setBg">
          <pc:chgData name="Jan Pieter Kuijper" userId="11dce61d2819b281" providerId="LiveId" clId="{89EB4728-EC6B-4A61-9C8A-671A77660138}" dt="2019-12-08T20:57:18.403" v="11"/>
          <pc:sldLayoutMkLst>
            <pc:docMk/>
            <pc:sldMasterMk cId="0" sldId="2147483648"/>
            <pc:sldLayoutMk cId="302679429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914CA-D69F-42C9-8328-FD3A96E55D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174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7C0A-0C9E-49D3-B376-A861C63960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787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B1523-3382-4835-8F15-40E11B9CEFC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267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C544-C015-4965-9FB9-140FD45271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376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D4CC-D4EB-4229-9AA9-A88065B156D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0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E3675-B9AF-4957-A7EF-E4D197AC14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514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54EF-F58D-4254-B001-D448985D11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3047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6634-ADE1-4B90-955F-B7275B041C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10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555C1-94FA-4D56-933B-7EB20BD03C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9771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1DD2-FD78-4D25-8A99-E7C73020CB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465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55E67-8AB9-4048-8D3E-4B0029D5552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326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0CC8EB9-9FA8-4C78-89EE-93CBBAFEBE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983" y="634999"/>
            <a:ext cx="8634034" cy="44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318" y="635000"/>
            <a:ext cx="8635363" cy="4451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9390" y="635000"/>
            <a:ext cx="8625219" cy="446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938" y="635000"/>
            <a:ext cx="8628124" cy="446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532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50</cp:revision>
  <dcterms:created xsi:type="dcterms:W3CDTF">2004-09-21T10:26:12Z</dcterms:created>
  <dcterms:modified xsi:type="dcterms:W3CDTF">2020-10-04T07:53:08Z</dcterms:modified>
</cp:coreProperties>
</file>