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6CB5B-7C49-49EB-8496-E4444A224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56E85C-552E-4082-94CC-8E0C0AC35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E22B45-9DA0-4AD9-99E4-40B5A813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875890-0252-4FA2-A99F-72872F08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D3336F-B0B0-43F3-9F64-2DC5C621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85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202F5-3731-459B-85CF-C7543D71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01D671-98F7-4A7B-976E-4CC3D1B9B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8537D6-6EF5-46BE-BED2-1C4B2859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BA8478-5AF0-4019-88DC-E9EC2E03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2DF81A-FF48-4DC8-95EE-76E8A33B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45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1CB0AD7-A7D9-4D6B-AE0D-3B15CB8B4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4B7A10-1C37-48B1-982B-4A0A407A4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74606A-3998-48B9-A0EE-95C2639F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53014C-867C-45C8-B61F-B683F56C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D62E01-3ECC-47DC-83CB-18B5791C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18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5AC88-F453-4A59-95E6-5FE9BF1F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46D168-70E2-40A4-894E-4C64FDE4B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14BC86-0DAC-4BC6-A78E-3CF386FA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D9506C-461A-499C-849F-B41971F2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2F4279-8AAF-4447-9769-E7DC0B1F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4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187C1-2585-4E5F-8005-727D737A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964C1B-7AFB-45E1-8CCC-6660E15CD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359076-42C3-4825-8D3F-984A5369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5ED769-277B-4994-9947-EBFC5199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BEBBD3-638B-429E-B53E-C7DAE04C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40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302CC-6C22-481F-A526-2EBB6401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F04BD-52C5-4D13-B9DD-21615E8CD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FCC259-D0EA-4168-AA41-E8277FF55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ED958C-B947-4496-9CE6-2BDAE33F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F87DA0-E3D2-4BA7-AC6F-1EB4FD80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3EB2CC-8506-42F0-8C1C-63AB1BB5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5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B8983-35E8-46BB-8DFD-0DB20CEA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7B5A3E-EE45-4DC8-9A1E-E85E6839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7545999-458E-4691-9232-CE4562401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3D5A3D4-1021-45E0-A48C-3513A5A6B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986FADD-44DA-4027-BDA4-92A36E54F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46883F6-F320-43AB-B09B-EF31F95C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B80B6D0-ADCF-4994-B2EB-8ABB5851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3FE917-BC44-4CA1-ADCA-53995BEB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18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6CB20-290B-43E5-AF33-C18083540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AC0DD3A-5650-4EA0-89BC-7F9EE786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DBA20B-12E1-4492-B4DE-8A0B928B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03030F7-E5AF-4292-AE8E-6A54019F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73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2DCDD25-EB54-4956-AC8E-295BF26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A84B30E-B0D2-46D6-A584-B64EA744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4B7E771-4C46-4B99-BCD8-764D040C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423BF-B1FA-4A44-912D-D20C038AC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8A1204-22BE-4782-B51E-FCB1FB51C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316EF2-2EAE-4086-8079-277EB7669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E0EDB2-2039-4F2E-8A4A-19F43FD4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240B6F-4559-47E4-84F6-49A03FD2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75CA83-0E36-4BD1-B33A-216E97D4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8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68215-9CEB-4A67-BEE7-B9E43622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C4D39B9-F814-4B79-AA21-5170B7B0B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7DF4768-F2EB-46CB-8A34-81A27BA89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8D5A96-557F-45AD-9062-1FA1B924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5A9904-4830-46B2-B5EF-D68D7811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1FFDD2-D038-48E2-95F1-9F9DB66C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8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1031FBB-481F-45EE-8F4F-98DF78C7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DFDE2D-6469-44B8-932E-838E7F4C0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6AE0E8-B0AC-4552-8092-C6AE9B3F2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E88E01-4454-4FE8-A7CF-792768313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63F2B2-3AEC-473C-80A8-618B1B410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17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2022-02-03T09:35:56Z</dcterms:created>
  <dcterms:modified xsi:type="dcterms:W3CDTF">2022-02-03T09:36:32Z</dcterms:modified>
</cp:coreProperties>
</file>