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23B54EB-CA82-4CE5-911E-B5ECCCD1FE87}"/>
    <pc:docChg chg="modSld">
      <pc:chgData name="Jan Pieter Kuijper" userId="11dce61d2819b281" providerId="LiveId" clId="{B23B54EB-CA82-4CE5-911E-B5ECCCD1FE87}" dt="2022-02-07T15:28:05.470" v="3"/>
      <pc:docMkLst>
        <pc:docMk/>
      </pc:docMkLst>
      <pc:sldChg chg="modSp mod">
        <pc:chgData name="Jan Pieter Kuijper" userId="11dce61d2819b281" providerId="LiveId" clId="{B23B54EB-CA82-4CE5-911E-B5ECCCD1FE87}" dt="2022-02-07T15:27:52.532" v="0" actId="207"/>
        <pc:sldMkLst>
          <pc:docMk/>
          <pc:sldMk cId="0" sldId="258"/>
        </pc:sldMkLst>
        <pc:spChg chg="mod">
          <ac:chgData name="Jan Pieter Kuijper" userId="11dce61d2819b281" providerId="LiveId" clId="{B23B54EB-CA82-4CE5-911E-B5ECCCD1FE87}" dt="2022-02-07T15:27:52.53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B23B54EB-CA82-4CE5-911E-B5ECCCD1FE87}" dt="2022-02-07T15:27:57.651" v="1"/>
        <pc:sldMkLst>
          <pc:docMk/>
          <pc:sldMk cId="0" sldId="259"/>
        </pc:sldMkLst>
        <pc:spChg chg="mod">
          <ac:chgData name="Jan Pieter Kuijper" userId="11dce61d2819b281" providerId="LiveId" clId="{B23B54EB-CA82-4CE5-911E-B5ECCCD1FE87}" dt="2022-02-07T15:27:57.651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B23B54EB-CA82-4CE5-911E-B5ECCCD1FE87}" dt="2022-02-07T15:28:01.452" v="2"/>
        <pc:sldMkLst>
          <pc:docMk/>
          <pc:sldMk cId="0" sldId="260"/>
        </pc:sldMkLst>
        <pc:spChg chg="mod">
          <ac:chgData name="Jan Pieter Kuijper" userId="11dce61d2819b281" providerId="LiveId" clId="{B23B54EB-CA82-4CE5-911E-B5ECCCD1FE87}" dt="2022-02-07T15:28:01.452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B23B54EB-CA82-4CE5-911E-B5ECCCD1FE87}" dt="2022-02-07T15:28:05.470" v="3"/>
        <pc:sldMkLst>
          <pc:docMk/>
          <pc:sldMk cId="0" sldId="261"/>
        </pc:sldMkLst>
        <pc:spChg chg="mod">
          <ac:chgData name="Jan Pieter Kuijper" userId="11dce61d2819b281" providerId="LiveId" clId="{B23B54EB-CA82-4CE5-911E-B5ECCCD1FE87}" dt="2022-02-07T15:28:05.470" v="3"/>
          <ac:spMkLst>
            <pc:docMk/>
            <pc:sldMk cId="0" sldId="261"/>
            <ac:spMk id="51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F4CDA-3C7E-471F-A708-9E6704EF1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B18D49-B903-4ECB-B65A-82C2DA3EA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C32982-D015-439F-ADC7-3B8FAC92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36EC53-099C-4CAD-B920-41DF8FF7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3194A6-E03C-4CF6-8FFF-A5BD02B6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36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1A525-ACCD-466D-BB80-C33E8134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A12E68-0AE4-4352-AA77-63B942A93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AD5F26-32EA-4BFD-84C1-0F2DD1BD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AAB3E1-D098-4B9B-ADC2-45A90286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4379D5-0A18-42E1-BDE1-46AAA87E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62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7695760-A703-4750-A9E7-A5085261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4B4CB0-DF9D-4908-A7F0-C6BB8FA40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621D8-28AD-4132-AF60-F73F5D0E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FD02C1-F849-4A7C-A150-7E985572A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C7161A-81F8-44E4-B073-6279F69F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93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0815D-2D38-4E25-A8C6-18179F9F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F597F0-2699-4812-A5EB-EB6F1FD6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20C625-A3F5-45A4-B851-304F2A32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7688-BA6B-4158-A026-E2187E8F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D23C06-8FC4-4B16-A55D-CE91CE37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1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3CF64-2E9D-4F9C-A2AD-8CD367AC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0BEFEF-BCBF-47B5-BBE3-7B24B775C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406A25-5DD0-43A7-A63F-47C7FC6F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E68FE3-6803-49DA-9DDB-61724180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BD1806-9CB9-484B-A951-FB1D4B21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6350B-DC2B-4365-9D59-331DD3AE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B6EECE-4ED5-407F-9DE5-4CA65B576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B96713-620C-465D-BB77-B814BE875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DFDDC2-BEB3-4CB6-93B4-FDD3B7C5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D211B6-460B-4CF3-8021-DF5082E7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1D6088-3487-4687-B41D-4F89F0C5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5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7BB14-A83E-4F24-9DB5-D01FC50DE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893131-6814-4402-A367-71B4B3497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DFBA79-CC2C-4662-BD2C-E564E45C8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1586E8-2EAB-4180-BE1D-9502CBAFD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FAE9D9-E4A4-44EA-99F7-1CDFA3B5A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278E128-8E6C-4088-8E1B-1B8DB869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38A177-FC5D-4541-820F-064D5670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A74871-DE71-45AC-98B6-2846CAE8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61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397B4-3877-44C6-B424-6E374310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1C45F8D-5FDD-4A14-AEA4-B3C5DFC3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FD36DE-B2AD-4B86-B241-370D27B6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68F582-1D88-4E1E-8A0A-3421EBD9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8E80B2-7ACD-492A-B062-813E71FB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D7176B-2985-4A79-9A1F-F0E931FD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E5E533-0F6F-48D5-9269-AD958660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04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4E726-D40E-4152-8DC2-ADCC3D8B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34576D-0CC5-4E69-B725-D12C2C88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576DE7-C425-4323-9482-A2F1628D3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7A85F0-7D5B-41F6-839C-B7D2732C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CB43D3-6870-453F-B638-C9484FC0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3E8B0A-91BF-4304-A2D3-E3EE675D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93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71BCD-C884-4580-A4E4-06A9FB2D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1FBBE1-03A3-49E6-98EC-519F262B0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97A09A-31B0-403D-8549-382CC7A4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CBE350-9AD9-4956-9B77-82DE7AC5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5363FD-1838-4ED7-B34D-8EC8E21C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42B443-9EAD-4087-B79D-C3BE0F64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06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877259-6B2A-4FF4-AA87-DC9FBF78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D01FAE-6E44-43BE-AC1B-111FA0A22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D0951F-4B5B-49CD-9C99-E22DC18A3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905E7-1AE3-4B51-95B8-B73F8FCFA7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33FBCB-56B8-46C2-8AB0-8074F3275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37827F-6363-4185-B7A6-4D110AE0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2022-02-05T16:56:04Z</dcterms:created>
  <dcterms:modified xsi:type="dcterms:W3CDTF">2022-02-07T15:28:10Z</dcterms:modified>
</cp:coreProperties>
</file>