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CA734-3B78-43B7-A41F-3DD7244DD5A7}" v="7" dt="2022-02-07T14:27:40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12CA734-3B78-43B7-A41F-3DD7244DD5A7}"/>
    <pc:docChg chg="modSld modMainMaster">
      <pc:chgData name="Jan Pieter Kuijper" userId="11dce61d2819b281" providerId="LiveId" clId="{B12CA734-3B78-43B7-A41F-3DD7244DD5A7}" dt="2022-02-07T14:27:40.762" v="6" actId="1076"/>
      <pc:docMkLst>
        <pc:docMk/>
      </pc:docMkLst>
      <pc:sldChg chg="modSp setBg">
        <pc:chgData name="Jan Pieter Kuijper" userId="11dce61d2819b281" providerId="LiveId" clId="{B12CA734-3B78-43B7-A41F-3DD7244DD5A7}" dt="2022-02-07T14:27:37.276" v="5" actId="1076"/>
        <pc:sldMkLst>
          <pc:docMk/>
          <pc:sldMk cId="0" sldId="259"/>
        </pc:sldMkLst>
        <pc:picChg chg="mod">
          <ac:chgData name="Jan Pieter Kuijper" userId="11dce61d2819b281" providerId="LiveId" clId="{B12CA734-3B78-43B7-A41F-3DD7244DD5A7}" dt="2022-02-07T14:27:37.276" v="5" actId="1076"/>
          <ac:picMkLst>
            <pc:docMk/>
            <pc:sldMk cId="0" sldId="259"/>
            <ac:picMk id="4" creationId="{70484D4E-0471-49AA-96A4-5F79CF99B01D}"/>
          </ac:picMkLst>
        </pc:picChg>
      </pc:sldChg>
      <pc:sldChg chg="modSp">
        <pc:chgData name="Jan Pieter Kuijper" userId="11dce61d2819b281" providerId="LiveId" clId="{B12CA734-3B78-43B7-A41F-3DD7244DD5A7}" dt="2022-02-07T14:27:40.762" v="6" actId="1076"/>
        <pc:sldMkLst>
          <pc:docMk/>
          <pc:sldMk cId="0" sldId="260"/>
        </pc:sldMkLst>
        <pc:picChg chg="mod">
          <ac:chgData name="Jan Pieter Kuijper" userId="11dce61d2819b281" providerId="LiveId" clId="{B12CA734-3B78-43B7-A41F-3DD7244DD5A7}" dt="2022-02-07T14:27:40.762" v="6" actId="1076"/>
          <ac:picMkLst>
            <pc:docMk/>
            <pc:sldMk cId="0" sldId="260"/>
            <ac:picMk id="4" creationId="{5512D1F4-B2C2-406B-B279-F0756F6178F9}"/>
          </ac:picMkLst>
        </pc:picChg>
      </pc:sldChg>
      <pc:sldMasterChg chg="setBg modSldLayout">
        <pc:chgData name="Jan Pieter Kuijper" userId="11dce61d2819b281" providerId="LiveId" clId="{B12CA734-3B78-43B7-A41F-3DD7244DD5A7}" dt="2022-02-07T13:12:05.772" v="2"/>
        <pc:sldMasterMkLst>
          <pc:docMk/>
          <pc:sldMasterMk cId="3123365248" sldId="2147483648"/>
        </pc:sldMasterMkLst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22337572" sldId="2147483649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3894726703" sldId="2147483650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32977882" sldId="2147483651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59781728" sldId="2147483652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3740766067" sldId="2147483653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3731753633" sldId="2147483654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24961051" sldId="2147483655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1944391310" sldId="2147483656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2486585826" sldId="2147483657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1444654353" sldId="2147483658"/>
          </pc:sldLayoutMkLst>
        </pc:sldLayoutChg>
        <pc:sldLayoutChg chg="setBg">
          <pc:chgData name="Jan Pieter Kuijper" userId="11dce61d2819b281" providerId="LiveId" clId="{B12CA734-3B78-43B7-A41F-3DD7244DD5A7}" dt="2022-02-07T13:12:05.772" v="2"/>
          <pc:sldLayoutMkLst>
            <pc:docMk/>
            <pc:sldMasterMk cId="3123365248" sldId="2147483648"/>
            <pc:sldLayoutMk cId="215098299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99885-CDA5-40AE-BF88-0251FD0AE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74E2A9-3687-46F4-929D-3F592466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436354-328E-471C-87B1-07F315F0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922A02-ADEB-4C21-88F2-5A145636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17303D-0519-4E9A-9311-593FF8A0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C3B7-5874-485E-BC70-637B094A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0422CD-ECBF-4EC0-B93B-770E29D84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EDC88F-08A7-4B48-8FD7-278E62E5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0D3100-C1D9-4EDE-AB5F-4BED6A9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CDFBAB-F325-4E39-99CF-BA969865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65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D5058B-D2B3-4A72-9112-E6A0916CF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01E98A-4015-41D2-AD27-D39A8254B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C6D3CF-6767-40C8-92E5-8B0DDA35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DB944-AF1C-4CA4-99A0-37C15231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162CF3-7D16-4ED6-BB27-0EE8836A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98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D62DF-B012-4C68-99CA-0C3A1AB6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6CAB89-6B44-4055-A1A8-9097E3E4E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005A79-E8C9-43A2-AC4A-50B7974B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C05761-28BC-4A88-9FCB-273756C6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FA002C-6637-4C13-89B4-BF57BED6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72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BC3A-F9D6-4F4A-AFE3-350A9338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61C335-31EC-4827-AC8B-01B580EC5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75581-B9BD-4164-B1EE-F685162B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1BAB9C-DE3C-4D16-8C54-91AD9CAB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8F8302-768B-4B57-B2E8-D11996BE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5DC1D-A444-499D-B1B9-532A799D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A9490B-3973-4DA0-A6A0-C5C9B9256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0C4D12-ED1B-447C-B10C-D448B13EA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FBD0E1-3E4F-4DB6-BB23-44651DCC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445946-1116-49F4-801D-B8877B86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79A493-4FF1-4D53-A0BC-6ADAAE8B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8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CE11B-BCFB-40CB-A5F1-C151A8EA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8A900F-E9AF-4038-B206-7B95BBFB1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382268-1308-44C5-88AC-F0BFBA03B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C58F2B9-1BCF-4AA3-8279-F09A9EFCC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C50C2B1-C99A-4908-A0DC-002867393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E5A1129-2CCD-4009-91F6-5DEA0212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FACCBC5-AADD-4ED6-B0EF-2DD87523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C6771FC-5BF9-429E-86C1-04F9441C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76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EDB4A-7E9A-482C-AE32-D167BE85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84CC1B-3EA3-4944-A16C-97022AC3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340ECA-7789-45D8-896B-3EC341B7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A5F071-DFA0-483B-84BB-21DD6049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7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4FA9CC-372E-4D3E-94F7-4362270E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2E2389-EF0F-4127-8986-992280CA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023450-7A75-4872-AE8A-E6328905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6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CFDA7-0B1D-4EB5-992F-F2B4121B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91CA92-12D9-4E6A-8C21-A8EEAE927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EF95C1-E694-4445-AF95-687586ED7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24DC4B-B7A4-40AD-884B-32615031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89E2DF-924F-485B-BE68-7EC236C3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16377F-D76B-4206-8EF4-22B368D4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3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A7E50-17BD-4275-B622-6D55D6D0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65369E0-E704-46C9-ADB0-3CD8D072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E93F8C-149B-44E2-8F95-F0D655C7A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36FF22-A541-4F8D-81A1-74B7B4D7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FB75CB-0D83-461E-AD6D-B8BE7CEB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581666-2748-44B5-B140-434DE9AF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8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DF7303-8C55-45D3-98AF-38A785B2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1CF813-07EE-4615-AA6A-4FA5B478F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01C72B-FD84-4D27-A471-20D340ED8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7436-62AC-4E0E-81E4-2D3EF1619CBA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8A1250-D955-4D68-856F-46986ADD6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DD855A-F93B-43F6-A1CC-0F4B921E7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A2A8-8C71-4D85-A12C-88D3A506D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3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0484D4E-0471-49AA-96A4-5F79CF99B0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3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807055-F496-4F8C-86EC-C94212B9B3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3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512D1F4-B2C2-406B-B279-F0756F617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43677"/>
            <a:ext cx="9652000" cy="56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2022-02-03T09:30:46Z</dcterms:created>
  <dcterms:modified xsi:type="dcterms:W3CDTF">2022-02-07T14:28:03Z</dcterms:modified>
</cp:coreProperties>
</file>