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3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2" d="100"/>
          <a:sy n="72" d="100"/>
        </p:scale>
        <p:origin x="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FC5AC-B8E0-4C8B-B52D-C1A7AD05EC0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61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82466-EB8B-4DFF-874C-BBDB22EFE09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715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1B1CC-E2AA-4570-96BF-2715B5A203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6920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D7014-4B03-4386-8002-C0F268CE28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7104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714F0-7690-4942-8DE5-987108C9E74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7622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D6373-E18E-412D-8230-5AD0119741D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9713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B7CFF-29A2-4784-9CB3-6A756CC3269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7625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DAA5F-1DC9-4427-8688-E80BD0212AE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6452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6763A-4ED7-4195-BD5E-380CDB20460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8323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F9F23-3427-45AE-BF1D-0F70D4E3A24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191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E7D6A-8A31-4EE2-9E59-1FD49CD12F8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046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3AE0DD4-2F40-419E-9811-0A180034261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41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43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4999"/>
            <a:ext cx="8128000" cy="442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5000"/>
            <a:ext cx="8128000" cy="436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Psalm 149 (DNP)	t. J.P. Kuijper; m. Genève 1562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634999"/>
            <a:ext cx="8128000" cy="442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30</Words>
  <Application>Microsoft Office PowerPoint</Application>
  <PresentationFormat>Diavoorstelling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freddy</cp:lastModifiedBy>
  <cp:revision>46</cp:revision>
  <dcterms:created xsi:type="dcterms:W3CDTF">2004-09-21T10:26:12Z</dcterms:created>
  <dcterms:modified xsi:type="dcterms:W3CDTF">2020-05-19T11:33:25Z</dcterms:modified>
</cp:coreProperties>
</file>