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870C6D-0456-4098-B10F-6E5B12627DA2}" v="26" dt="2022-09-07T14:40:06.7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82" d="100"/>
          <a:sy n="82" d="100"/>
        </p:scale>
        <p:origin x="7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99870C6D-0456-4098-B10F-6E5B12627DA2}"/>
    <pc:docChg chg="modSld">
      <pc:chgData name="Jan Pieter Kuijper" userId="11dce61d2819b281" providerId="LiveId" clId="{99870C6D-0456-4098-B10F-6E5B12627DA2}" dt="2022-09-07T14:40:06.756" v="25" actId="14826"/>
      <pc:docMkLst>
        <pc:docMk/>
      </pc:docMkLst>
      <pc:sldChg chg="modSp">
        <pc:chgData name="Jan Pieter Kuijper" userId="11dce61d2819b281" providerId="LiveId" clId="{99870C6D-0456-4098-B10F-6E5B12627DA2}" dt="2022-09-07T14:36:52.836" v="0" actId="14826"/>
        <pc:sldMkLst>
          <pc:docMk/>
          <pc:sldMk cId="0" sldId="258"/>
        </pc:sldMkLst>
        <pc:picChg chg="mod">
          <ac:chgData name="Jan Pieter Kuijper" userId="11dce61d2819b281" providerId="LiveId" clId="{99870C6D-0456-4098-B10F-6E5B12627DA2}" dt="2022-09-07T14:36:52.836" v="0" actId="14826"/>
          <ac:picMkLst>
            <pc:docMk/>
            <pc:sldMk cId="0" sldId="258"/>
            <ac:picMk id="4" creationId="{5BE256CE-C646-42C1-B903-E9E135FC7522}"/>
          </ac:picMkLst>
        </pc:picChg>
      </pc:sldChg>
      <pc:sldChg chg="modSp">
        <pc:chgData name="Jan Pieter Kuijper" userId="11dce61d2819b281" providerId="LiveId" clId="{99870C6D-0456-4098-B10F-6E5B12627DA2}" dt="2022-09-07T14:36:59.828" v="1" actId="14826"/>
        <pc:sldMkLst>
          <pc:docMk/>
          <pc:sldMk cId="0" sldId="259"/>
        </pc:sldMkLst>
        <pc:picChg chg="mod">
          <ac:chgData name="Jan Pieter Kuijper" userId="11dce61d2819b281" providerId="LiveId" clId="{99870C6D-0456-4098-B10F-6E5B12627DA2}" dt="2022-09-07T14:36:59.828" v="1" actId="14826"/>
          <ac:picMkLst>
            <pc:docMk/>
            <pc:sldMk cId="0" sldId="259"/>
            <ac:picMk id="4" creationId="{2731B6CB-C093-4A24-9E0F-FE0B21972660}"/>
          </ac:picMkLst>
        </pc:picChg>
      </pc:sldChg>
      <pc:sldChg chg="modSp">
        <pc:chgData name="Jan Pieter Kuijper" userId="11dce61d2819b281" providerId="LiveId" clId="{99870C6D-0456-4098-B10F-6E5B12627DA2}" dt="2022-09-07T14:37:13.974" v="3" actId="14826"/>
        <pc:sldMkLst>
          <pc:docMk/>
          <pc:sldMk cId="0" sldId="260"/>
        </pc:sldMkLst>
        <pc:picChg chg="mod">
          <ac:chgData name="Jan Pieter Kuijper" userId="11dce61d2819b281" providerId="LiveId" clId="{99870C6D-0456-4098-B10F-6E5B12627DA2}" dt="2022-09-07T14:37:13.974" v="3" actId="14826"/>
          <ac:picMkLst>
            <pc:docMk/>
            <pc:sldMk cId="0" sldId="260"/>
            <ac:picMk id="4" creationId="{B40B7BA2-DE23-44CA-956E-9CCF2EB2BEAC}"/>
          </ac:picMkLst>
        </pc:picChg>
      </pc:sldChg>
      <pc:sldChg chg="modSp">
        <pc:chgData name="Jan Pieter Kuijper" userId="11dce61d2819b281" providerId="LiveId" clId="{99870C6D-0456-4098-B10F-6E5B12627DA2}" dt="2022-09-07T14:37:05.966" v="2" actId="14826"/>
        <pc:sldMkLst>
          <pc:docMk/>
          <pc:sldMk cId="0" sldId="261"/>
        </pc:sldMkLst>
        <pc:picChg chg="mod">
          <ac:chgData name="Jan Pieter Kuijper" userId="11dce61d2819b281" providerId="LiveId" clId="{99870C6D-0456-4098-B10F-6E5B12627DA2}" dt="2022-09-07T14:37:05.966" v="2" actId="14826"/>
          <ac:picMkLst>
            <pc:docMk/>
            <pc:sldMk cId="0" sldId="261"/>
            <ac:picMk id="4" creationId="{533B7E8F-7786-40A2-813B-07AF5F6B232C}"/>
          </ac:picMkLst>
        </pc:picChg>
      </pc:sldChg>
      <pc:sldChg chg="modSp">
        <pc:chgData name="Jan Pieter Kuijper" userId="11dce61d2819b281" providerId="LiveId" clId="{99870C6D-0456-4098-B10F-6E5B12627DA2}" dt="2022-09-07T14:37:20.652" v="4" actId="14826"/>
        <pc:sldMkLst>
          <pc:docMk/>
          <pc:sldMk cId="0" sldId="262"/>
        </pc:sldMkLst>
        <pc:picChg chg="mod">
          <ac:chgData name="Jan Pieter Kuijper" userId="11dce61d2819b281" providerId="LiveId" clId="{99870C6D-0456-4098-B10F-6E5B12627DA2}" dt="2022-09-07T14:37:20.652" v="4" actId="14826"/>
          <ac:picMkLst>
            <pc:docMk/>
            <pc:sldMk cId="0" sldId="262"/>
            <ac:picMk id="4" creationId="{3458D143-5AC0-4B69-B92C-D71911F26823}"/>
          </ac:picMkLst>
        </pc:picChg>
      </pc:sldChg>
      <pc:sldChg chg="modSp">
        <pc:chgData name="Jan Pieter Kuijper" userId="11dce61d2819b281" providerId="LiveId" clId="{99870C6D-0456-4098-B10F-6E5B12627DA2}" dt="2022-09-07T14:37:29.648" v="5" actId="14826"/>
        <pc:sldMkLst>
          <pc:docMk/>
          <pc:sldMk cId="0" sldId="263"/>
        </pc:sldMkLst>
        <pc:picChg chg="mod">
          <ac:chgData name="Jan Pieter Kuijper" userId="11dce61d2819b281" providerId="LiveId" clId="{99870C6D-0456-4098-B10F-6E5B12627DA2}" dt="2022-09-07T14:37:29.648" v="5" actId="14826"/>
          <ac:picMkLst>
            <pc:docMk/>
            <pc:sldMk cId="0" sldId="263"/>
            <ac:picMk id="4" creationId="{218B615A-4CA4-4558-BD45-F174300EC7C2}"/>
          </ac:picMkLst>
        </pc:picChg>
      </pc:sldChg>
      <pc:sldChg chg="modSp">
        <pc:chgData name="Jan Pieter Kuijper" userId="11dce61d2819b281" providerId="LiveId" clId="{99870C6D-0456-4098-B10F-6E5B12627DA2}" dt="2022-09-07T14:37:36.656" v="6" actId="14826"/>
        <pc:sldMkLst>
          <pc:docMk/>
          <pc:sldMk cId="0" sldId="264"/>
        </pc:sldMkLst>
        <pc:picChg chg="mod">
          <ac:chgData name="Jan Pieter Kuijper" userId="11dce61d2819b281" providerId="LiveId" clId="{99870C6D-0456-4098-B10F-6E5B12627DA2}" dt="2022-09-07T14:37:36.656" v="6" actId="14826"/>
          <ac:picMkLst>
            <pc:docMk/>
            <pc:sldMk cId="0" sldId="264"/>
            <ac:picMk id="4" creationId="{ECF70A38-98A5-4987-9EAD-02A4AC962A55}"/>
          </ac:picMkLst>
        </pc:picChg>
      </pc:sldChg>
      <pc:sldChg chg="modSp">
        <pc:chgData name="Jan Pieter Kuijper" userId="11dce61d2819b281" providerId="LiveId" clId="{99870C6D-0456-4098-B10F-6E5B12627DA2}" dt="2022-09-07T14:37:44.274" v="7" actId="14826"/>
        <pc:sldMkLst>
          <pc:docMk/>
          <pc:sldMk cId="0" sldId="265"/>
        </pc:sldMkLst>
        <pc:picChg chg="mod">
          <ac:chgData name="Jan Pieter Kuijper" userId="11dce61d2819b281" providerId="LiveId" clId="{99870C6D-0456-4098-B10F-6E5B12627DA2}" dt="2022-09-07T14:37:44.274" v="7" actId="14826"/>
          <ac:picMkLst>
            <pc:docMk/>
            <pc:sldMk cId="0" sldId="265"/>
            <ac:picMk id="4" creationId="{AF132521-E137-47D0-B15B-4EB6ECDC7BE3}"/>
          </ac:picMkLst>
        </pc:picChg>
      </pc:sldChg>
      <pc:sldChg chg="modSp">
        <pc:chgData name="Jan Pieter Kuijper" userId="11dce61d2819b281" providerId="LiveId" clId="{99870C6D-0456-4098-B10F-6E5B12627DA2}" dt="2022-09-07T14:37:51.871" v="8" actId="14826"/>
        <pc:sldMkLst>
          <pc:docMk/>
          <pc:sldMk cId="0" sldId="266"/>
        </pc:sldMkLst>
        <pc:picChg chg="mod">
          <ac:chgData name="Jan Pieter Kuijper" userId="11dce61d2819b281" providerId="LiveId" clId="{99870C6D-0456-4098-B10F-6E5B12627DA2}" dt="2022-09-07T14:37:51.871" v="8" actId="14826"/>
          <ac:picMkLst>
            <pc:docMk/>
            <pc:sldMk cId="0" sldId="266"/>
            <ac:picMk id="4" creationId="{47FD8843-5C78-48F4-BF60-83F949BABF04}"/>
          </ac:picMkLst>
        </pc:picChg>
      </pc:sldChg>
      <pc:sldChg chg="modSp">
        <pc:chgData name="Jan Pieter Kuijper" userId="11dce61d2819b281" providerId="LiveId" clId="{99870C6D-0456-4098-B10F-6E5B12627DA2}" dt="2022-09-07T14:37:59.826" v="9" actId="14826"/>
        <pc:sldMkLst>
          <pc:docMk/>
          <pc:sldMk cId="0" sldId="267"/>
        </pc:sldMkLst>
        <pc:picChg chg="mod">
          <ac:chgData name="Jan Pieter Kuijper" userId="11dce61d2819b281" providerId="LiveId" clId="{99870C6D-0456-4098-B10F-6E5B12627DA2}" dt="2022-09-07T14:37:59.826" v="9" actId="14826"/>
          <ac:picMkLst>
            <pc:docMk/>
            <pc:sldMk cId="0" sldId="267"/>
            <ac:picMk id="4" creationId="{2C88B18C-734A-408D-9D28-DD733435221C}"/>
          </ac:picMkLst>
        </pc:picChg>
      </pc:sldChg>
      <pc:sldChg chg="modSp">
        <pc:chgData name="Jan Pieter Kuijper" userId="11dce61d2819b281" providerId="LiveId" clId="{99870C6D-0456-4098-B10F-6E5B12627DA2}" dt="2022-09-07T14:39:57.684" v="24" actId="14826"/>
        <pc:sldMkLst>
          <pc:docMk/>
          <pc:sldMk cId="3508429177" sldId="268"/>
        </pc:sldMkLst>
        <pc:picChg chg="mod">
          <ac:chgData name="Jan Pieter Kuijper" userId="11dce61d2819b281" providerId="LiveId" clId="{99870C6D-0456-4098-B10F-6E5B12627DA2}" dt="2022-09-07T14:39:57.684" v="24" actId="14826"/>
          <ac:picMkLst>
            <pc:docMk/>
            <pc:sldMk cId="3508429177" sldId="268"/>
            <ac:picMk id="4" creationId="{407C8AFA-1B03-451F-B9CF-AB2C3AB59072}"/>
          </ac:picMkLst>
        </pc:picChg>
      </pc:sldChg>
      <pc:sldChg chg="modSp">
        <pc:chgData name="Jan Pieter Kuijper" userId="11dce61d2819b281" providerId="LiveId" clId="{99870C6D-0456-4098-B10F-6E5B12627DA2}" dt="2022-09-07T14:40:06.756" v="25" actId="14826"/>
        <pc:sldMkLst>
          <pc:docMk/>
          <pc:sldMk cId="4121247896" sldId="269"/>
        </pc:sldMkLst>
        <pc:picChg chg="mod">
          <ac:chgData name="Jan Pieter Kuijper" userId="11dce61d2819b281" providerId="LiveId" clId="{99870C6D-0456-4098-B10F-6E5B12627DA2}" dt="2022-09-07T14:40:06.756" v="25" actId="14826"/>
          <ac:picMkLst>
            <pc:docMk/>
            <pc:sldMk cId="4121247896" sldId="269"/>
            <ac:picMk id="4" creationId="{E0B43B4C-6560-4CE5-B2F3-28AA4EE040A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B6EC94-B1A5-4C82-989A-F73859E3D3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DC6ECE7-79D4-4885-A4F2-0AAFEFC061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5C65959-29C6-4AC5-985D-D878AE3DB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0C1-1898-478E-8D01-361F2A0C7127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64E05E5-730A-4064-8538-285354778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08627CE-0245-429A-A735-55F7751CC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19BF-A325-409B-8995-6F14E9296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901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30EAE0-F92E-4268-BF36-55BDF498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951C034-1BA8-4A75-BFC8-2929DDB4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1B5D16-7185-4263-BB4D-1903C8964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0C1-1898-478E-8D01-361F2A0C7127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BC75FB-AF6A-48D1-B554-67759470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8BB035-C087-4B6E-A5CB-CADEF452F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19BF-A325-409B-8995-6F14E9296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4199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C906C73-B2C1-435C-A84E-C67FFCC154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8D9B4AD-E1CA-4AB5-8B67-2EA0D0EFD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5040AD-6740-489A-948F-2EE919E1C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0C1-1898-478E-8D01-361F2A0C7127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C9D377-4281-424C-A8AD-88628FFA1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EF5550-F2B9-4028-86D7-7CBF345B2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19BF-A325-409B-8995-6F14E9296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86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A26AB-72E0-44D7-B6A3-E5BB4387A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486E32-D569-4434-AC45-E66352C44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8863BD0-C707-4F6C-B338-966A541D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0C1-1898-478E-8D01-361F2A0C7127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B3447D-A2C7-42C7-9000-182DFF31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3D7384-3DEB-47E6-B21B-0A210C7A5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19BF-A325-409B-8995-6F14E9296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0596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F64D17-EF9E-4705-BB08-9B469BCB7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B7CC7E4-F175-4279-BE2F-9E89137FE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B094EEA-1AF4-489D-B1FA-226A8913B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0C1-1898-478E-8D01-361F2A0C7127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100A71-33FB-4EB2-97C4-BD281D1A8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1965BAE-FFB2-43A6-871F-52AE473C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19BF-A325-409B-8995-6F14E9296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245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B2736A-48B3-4E84-8362-E674BEA53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681751-2B66-4277-84E3-1315B0C23E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2CEF01C-E107-43B6-84B8-56D20BE95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B768CB0-2ADC-4D01-9481-2C0CA47F0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0C1-1898-478E-8D01-361F2A0C7127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531007B-EF87-482C-9525-8A60D8588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3003C9D-0347-4F8F-84B7-09738605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19BF-A325-409B-8995-6F14E9296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19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66CA89-C484-489B-9D4C-B752E2B46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A5851E2-3767-45FF-98F6-CB397EEE9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22E5E0B-616B-4836-87EA-A7600520B5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2FF880E-D9EB-40A7-A9FD-9A2BE21F91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7349F9E-3080-48DC-BA53-3698F677A9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D27466C-2E8D-4F2E-9C3F-44B6AF2FF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0C1-1898-478E-8D01-361F2A0C7127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30E4C58-F495-4530-ACFF-CEF90BD21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BDC65A9-5D05-4974-AC5D-00B9F1B2F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19BF-A325-409B-8995-6F14E9296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7226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A7A634-B900-458A-9367-2410CB51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65C0878-DCF9-4088-8B28-7144B7CC0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0C1-1898-478E-8D01-361F2A0C7127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EB2BCDB-B5D7-4E49-B691-F6F7AAC1A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62CB45D-2D33-45F9-B020-F8C5AC839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19BF-A325-409B-8995-6F14E9296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5432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B0A6BBC-11EF-450F-AB84-738A75111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0C1-1898-478E-8D01-361F2A0C7127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AE80E53-F3D3-4778-8FC4-BD83BAF29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12023BD-E3C8-42F6-8EEE-5F333AE28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19BF-A325-409B-8995-6F14E9296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011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11AED3-9B8A-4061-AF93-EAC8A7616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F1DEA6-A6AE-4E0C-95C0-DA833D728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74D6D42-8317-4E5D-94C4-3A8464777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1FBBC25-5293-4AC6-B438-AA509DBE9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0C1-1898-478E-8D01-361F2A0C7127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4C54BBA-C3BD-4D79-AF2C-C165AEE33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C14C894-7A25-4A4C-8CFA-21ABD9C66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19BF-A325-409B-8995-6F14E9296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669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B892A1-683F-4FA6-B9EE-B9C6A2D41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6B6F503-BDF8-453B-8D7C-D856F1F8FA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3C4D952-A044-4856-972A-5807A8CF2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63C0D49-BF57-4BAA-B84D-A8C48DFBE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0C1-1898-478E-8D01-361F2A0C7127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146FAB4-413E-41DB-B490-F826E7F84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9AC8CA5-D574-447E-956D-F0B5E6B3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19BF-A325-409B-8995-6F14E9296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3375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CA6538E-35FA-4508-9F09-F40677E74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569C1F0-F2DF-42AD-B227-DD4EBBE3A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762E54-3EED-49F1-80AC-7F4C6E2337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050C1-1898-478E-8D01-361F2A0C7127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B7BDC8B-4099-4932-A018-C889E2FA7E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0E023FB-71FB-4EB7-9E60-C08B4EC3EB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19BF-A325-409B-8995-6F14E9296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8215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BE256CE-C646-42C1-B903-E9E135FC7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0999"/>
            <a:ext cx="9144000" cy="490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C88B18C-734A-408D-9D28-DD73343522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1" y="381000"/>
            <a:ext cx="9143998" cy="239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07C8AFA-1B03-451F-B9CF-AB2C3AB590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0999"/>
            <a:ext cx="9144000" cy="490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429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0B43B4C-6560-4CE5-B2F3-28AA4EE040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1" y="381000"/>
            <a:ext cx="9143998" cy="239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24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731B6CB-C093-4A24-9E0F-FE0B219726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1" y="381000"/>
            <a:ext cx="9143998" cy="239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33B7E8F-7786-40A2-813B-07AF5F6B23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1000"/>
            <a:ext cx="9144000" cy="4906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40B7BA2-DE23-44CA-956E-9CCF2EB2BE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1" y="381000"/>
            <a:ext cx="9143998" cy="239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458D143-5AC0-4B69-B92C-D71911F268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0999"/>
            <a:ext cx="9144000" cy="490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18B615A-4CA4-4558-BD45-F174300EC7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1" y="381000"/>
            <a:ext cx="9143998" cy="239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CF70A38-98A5-4987-9EAD-02A4AC962A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1000"/>
            <a:ext cx="9144000" cy="4906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F132521-E137-47D0-B15B-4EB6ECDC7B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1" y="381000"/>
            <a:ext cx="9143998" cy="239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7FD8843-5C78-48F4-BF60-83F949BABF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1000"/>
            <a:ext cx="9144000" cy="4906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288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2022-08-24T11:41:53Z</dcterms:created>
  <dcterms:modified xsi:type="dcterms:W3CDTF">2022-09-07T14:40:10Z</dcterms:modified>
</cp:coreProperties>
</file>