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106BC9-C076-4125-87D1-6BB9B0DAB582}" v="18" dt="2020-05-21T06:45:15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8106BC9-C076-4125-87D1-6BB9B0DAB582}"/>
    <pc:docChg chg="modSld modMainMaster">
      <pc:chgData name="Jan Pieter Kuijper" userId="11dce61d2819b281" providerId="LiveId" clId="{88106BC9-C076-4125-87D1-6BB9B0DAB582}" dt="2020-05-21T06:45:15.899" v="17" actId="207"/>
      <pc:docMkLst>
        <pc:docMk/>
      </pc:docMkLst>
      <pc:sldChg chg="modSp setBg">
        <pc:chgData name="Jan Pieter Kuijper" userId="11dce61d2819b281" providerId="LiveId" clId="{88106BC9-C076-4125-87D1-6BB9B0DAB582}" dt="2020-05-21T06:44:44.516" v="10" actId="207"/>
        <pc:sldMkLst>
          <pc:docMk/>
          <pc:sldMk cId="0" sldId="258"/>
        </pc:sldMkLst>
        <pc:spChg chg="mod">
          <ac:chgData name="Jan Pieter Kuijper" userId="11dce61d2819b281" providerId="LiveId" clId="{88106BC9-C076-4125-87D1-6BB9B0DAB582}" dt="2020-05-21T06:44:44.516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8106BC9-C076-4125-87D1-6BB9B0DAB582}" dt="2020-05-21T06:43:15.337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88106BC9-C076-4125-87D1-6BB9B0DAB582}" dt="2020-05-21T06:45:15.899" v="17" actId="207"/>
        <pc:sldMkLst>
          <pc:docMk/>
          <pc:sldMk cId="0" sldId="259"/>
        </pc:sldMkLst>
        <pc:spChg chg="mod">
          <ac:chgData name="Jan Pieter Kuijper" userId="11dce61d2819b281" providerId="LiveId" clId="{88106BC9-C076-4125-87D1-6BB9B0DAB582}" dt="2020-05-21T06:45:15.899" v="17" actId="207"/>
          <ac:spMkLst>
            <pc:docMk/>
            <pc:sldMk cId="0" sldId="259"/>
            <ac:spMk id="9218" creationId="{00000000-0000-0000-0000-000000000000}"/>
          </ac:spMkLst>
        </pc:spChg>
        <pc:picChg chg="mod">
          <ac:chgData name="Jan Pieter Kuijper" userId="11dce61d2819b281" providerId="LiveId" clId="{88106BC9-C076-4125-87D1-6BB9B0DAB582}" dt="2020-05-21T06:44:28.389" v="7" actId="14826"/>
          <ac:picMkLst>
            <pc:docMk/>
            <pc:sldMk cId="0" sldId="259"/>
            <ac:picMk id="9219" creationId="{00000000-0000-0000-0000-000000000000}"/>
          </ac:picMkLst>
        </pc:picChg>
      </pc:sldChg>
      <pc:sldChg chg="modSp">
        <pc:chgData name="Jan Pieter Kuijper" userId="11dce61d2819b281" providerId="LiveId" clId="{88106BC9-C076-4125-87D1-6BB9B0DAB582}" dt="2020-05-21T06:45:11.960" v="16" actId="207"/>
        <pc:sldMkLst>
          <pc:docMk/>
          <pc:sldMk cId="0" sldId="260"/>
        </pc:sldMkLst>
        <pc:spChg chg="mod">
          <ac:chgData name="Jan Pieter Kuijper" userId="11dce61d2819b281" providerId="LiveId" clId="{88106BC9-C076-4125-87D1-6BB9B0DAB582}" dt="2020-05-21T06:45:11.960" v="16" actId="207"/>
          <ac:spMkLst>
            <pc:docMk/>
            <pc:sldMk cId="0" sldId="260"/>
            <ac:spMk id="8194" creationId="{00000000-0000-0000-0000-000000000000}"/>
          </ac:spMkLst>
        </pc:spChg>
        <pc:picChg chg="mod">
          <ac:chgData name="Jan Pieter Kuijper" userId="11dce61d2819b281" providerId="LiveId" clId="{88106BC9-C076-4125-87D1-6BB9B0DAB582}" dt="2020-05-21T06:44:19.251" v="6" actId="14826"/>
          <ac:picMkLst>
            <pc:docMk/>
            <pc:sldMk cId="0" sldId="260"/>
            <ac:picMk id="8195" creationId="{00000000-0000-0000-0000-000000000000}"/>
          </ac:picMkLst>
        </pc:picChg>
      </pc:sldChg>
      <pc:sldChg chg="modSp">
        <pc:chgData name="Jan Pieter Kuijper" userId="11dce61d2819b281" providerId="LiveId" clId="{88106BC9-C076-4125-87D1-6BB9B0DAB582}" dt="2020-05-21T06:45:07.201" v="15" actId="207"/>
        <pc:sldMkLst>
          <pc:docMk/>
          <pc:sldMk cId="0" sldId="261"/>
        </pc:sldMkLst>
        <pc:spChg chg="mod">
          <ac:chgData name="Jan Pieter Kuijper" userId="11dce61d2819b281" providerId="LiveId" clId="{88106BC9-C076-4125-87D1-6BB9B0DAB582}" dt="2020-05-21T06:45:07.201" v="15" actId="207"/>
          <ac:spMkLst>
            <pc:docMk/>
            <pc:sldMk cId="0" sldId="261"/>
            <ac:spMk id="7170" creationId="{00000000-0000-0000-0000-000000000000}"/>
          </ac:spMkLst>
        </pc:spChg>
        <pc:picChg chg="mod">
          <ac:chgData name="Jan Pieter Kuijper" userId="11dce61d2819b281" providerId="LiveId" clId="{88106BC9-C076-4125-87D1-6BB9B0DAB582}" dt="2020-05-21T06:44:08.701" v="5" actId="14826"/>
          <ac:picMkLst>
            <pc:docMk/>
            <pc:sldMk cId="0" sldId="261"/>
            <ac:picMk id="7171" creationId="{00000000-0000-0000-0000-000000000000}"/>
          </ac:picMkLst>
        </pc:picChg>
      </pc:sldChg>
      <pc:sldChg chg="modSp">
        <pc:chgData name="Jan Pieter Kuijper" userId="11dce61d2819b281" providerId="LiveId" clId="{88106BC9-C076-4125-87D1-6BB9B0DAB582}" dt="2020-05-21T06:45:03.134" v="14" actId="207"/>
        <pc:sldMkLst>
          <pc:docMk/>
          <pc:sldMk cId="0" sldId="262"/>
        </pc:sldMkLst>
        <pc:spChg chg="mod">
          <ac:chgData name="Jan Pieter Kuijper" userId="11dce61d2819b281" providerId="LiveId" clId="{88106BC9-C076-4125-87D1-6BB9B0DAB582}" dt="2020-05-21T06:45:03.134" v="14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88106BC9-C076-4125-87D1-6BB9B0DAB582}" dt="2020-05-21T06:43:59.044" v="4" actId="14826"/>
          <ac:picMkLst>
            <pc:docMk/>
            <pc:sldMk cId="0" sldId="262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88106BC9-C076-4125-87D1-6BB9B0DAB582}" dt="2020-05-21T06:44:58.948" v="13" actId="207"/>
        <pc:sldMkLst>
          <pc:docMk/>
          <pc:sldMk cId="0" sldId="263"/>
        </pc:sldMkLst>
        <pc:spChg chg="mod">
          <ac:chgData name="Jan Pieter Kuijper" userId="11dce61d2819b281" providerId="LiveId" clId="{88106BC9-C076-4125-87D1-6BB9B0DAB582}" dt="2020-05-21T06:44:58.948" v="13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88106BC9-C076-4125-87D1-6BB9B0DAB582}" dt="2020-05-21T06:43:47.624" v="3" actId="14826"/>
          <ac:picMkLst>
            <pc:docMk/>
            <pc:sldMk cId="0" sldId="263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88106BC9-C076-4125-87D1-6BB9B0DAB582}" dt="2020-05-21T06:44:54.870" v="12" actId="207"/>
        <pc:sldMkLst>
          <pc:docMk/>
          <pc:sldMk cId="0" sldId="264"/>
        </pc:sldMkLst>
        <pc:spChg chg="mod">
          <ac:chgData name="Jan Pieter Kuijper" userId="11dce61d2819b281" providerId="LiveId" clId="{88106BC9-C076-4125-87D1-6BB9B0DAB582}" dt="2020-05-21T06:44:54.870" v="12" actId="207"/>
          <ac:spMkLst>
            <pc:docMk/>
            <pc:sldMk cId="0" sldId="264"/>
            <ac:spMk id="4098" creationId="{00000000-0000-0000-0000-000000000000}"/>
          </ac:spMkLst>
        </pc:spChg>
        <pc:picChg chg="mod">
          <ac:chgData name="Jan Pieter Kuijper" userId="11dce61d2819b281" providerId="LiveId" clId="{88106BC9-C076-4125-87D1-6BB9B0DAB582}" dt="2020-05-21T06:43:36.285" v="2" actId="14826"/>
          <ac:picMkLst>
            <pc:docMk/>
            <pc:sldMk cId="0" sldId="264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88106BC9-C076-4125-87D1-6BB9B0DAB582}" dt="2020-05-21T06:44:49.227" v="11" actId="207"/>
        <pc:sldMkLst>
          <pc:docMk/>
          <pc:sldMk cId="0" sldId="265"/>
        </pc:sldMkLst>
        <pc:spChg chg="mod">
          <ac:chgData name="Jan Pieter Kuijper" userId="11dce61d2819b281" providerId="LiveId" clId="{88106BC9-C076-4125-87D1-6BB9B0DAB582}" dt="2020-05-21T06:44:49.227" v="11" actId="207"/>
          <ac:spMkLst>
            <pc:docMk/>
            <pc:sldMk cId="0" sldId="265"/>
            <ac:spMk id="3074" creationId="{00000000-0000-0000-0000-000000000000}"/>
          </ac:spMkLst>
        </pc:spChg>
        <pc:picChg chg="mod">
          <ac:chgData name="Jan Pieter Kuijper" userId="11dce61d2819b281" providerId="LiveId" clId="{88106BC9-C076-4125-87D1-6BB9B0DAB582}" dt="2020-05-21T06:43:25.438" v="1" actId="14826"/>
          <ac:picMkLst>
            <pc:docMk/>
            <pc:sldMk cId="0" sldId="265"/>
            <ac:picMk id="3075" creationId="{00000000-0000-0000-0000-000000000000}"/>
          </ac:picMkLst>
        </pc:picChg>
      </pc:sldChg>
      <pc:sldMasterChg chg="setBg modSldLayout">
        <pc:chgData name="Jan Pieter Kuijper" userId="11dce61d2819b281" providerId="LiveId" clId="{88106BC9-C076-4125-87D1-6BB9B0DAB582}" dt="2020-05-21T06:44:39.892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1944767698" sldId="2147483649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2545678931" sldId="2147483650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1671215759" sldId="2147483651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378299417" sldId="2147483652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494352864" sldId="2147483653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3533572900" sldId="2147483654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1013815813" sldId="2147483655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252672986" sldId="2147483656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1336133048" sldId="2147483657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973353711" sldId="2147483658"/>
          </pc:sldLayoutMkLst>
        </pc:sldLayoutChg>
        <pc:sldLayoutChg chg="setBg">
          <pc:chgData name="Jan Pieter Kuijper" userId="11dce61d2819b281" providerId="LiveId" clId="{88106BC9-C076-4125-87D1-6BB9B0DAB582}" dt="2020-05-21T06:44:39.892" v="9"/>
          <pc:sldLayoutMkLst>
            <pc:docMk/>
            <pc:sldMasterMk cId="0" sldId="2147483648"/>
            <pc:sldLayoutMk cId="395371862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F2912-C265-4BB0-B6F9-4F0FBDAF44A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476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40A9C-79B6-4DAC-89F0-E6718F4E64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7335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B30EA-9880-4EF7-8658-273A636EF0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371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2986D-3FB9-4ECF-A59C-905842F5D2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567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CA8E3-F09C-49CD-AB23-B44B02FB72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121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1DD5-F083-4B16-898F-11DF5EF17E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2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92ACD-1C71-4210-BE43-C48A8628C2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435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AD75E-6BEE-422E-8D8D-4E711B40F1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357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6FAD-9538-42DE-AAC2-6FE0CAFEDBF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381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8580A-F1DA-4066-9028-464A1D3207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67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D1B7-5B91-46C5-89BF-A5E3689220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613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0A8B517-67F4-4952-B8B6-CA8623A294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867"/>
            <a:ext cx="9017000" cy="40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40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867"/>
            <a:ext cx="9017000" cy="40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40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867"/>
            <a:ext cx="9017000" cy="40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40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279"/>
            <a:ext cx="9017000" cy="40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144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073"/>
            <a:ext cx="9017000" cy="40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144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2020-05-21T06:45:16Z</dcterms:modified>
</cp:coreProperties>
</file>