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2" r:id="rId5"/>
    <p:sldId id="261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56CD-0943-43F9-9667-7C9F644835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133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AC9C-5E9F-4D94-A238-0740DD166D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180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99CD-AB6F-4921-A6C4-E0CFE4C512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432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88CFF-830B-452A-A17F-8DE8ED0ADF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2938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8589C-25CF-4494-A7ED-E7FC34A780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16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84DE-85C4-43B9-ACE8-D6150B731A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192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8566-6849-4FF2-87BC-449E879F8F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65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A5B41-635C-4E9D-A275-3D07841673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114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F3A1-3C77-41A2-B0B9-17CEE5A6A3F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583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3C5F-BCCF-4F4B-A839-8D64B56895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6666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D6F1D-3F61-4585-90CE-8922FC0044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729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051110-B3B6-4198-83AB-08423086A9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47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140 (DNP) 	t.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42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38</cp:revision>
  <dcterms:created xsi:type="dcterms:W3CDTF">2004-09-21T10:26:12Z</dcterms:created>
  <dcterms:modified xsi:type="dcterms:W3CDTF">2020-05-19T08:20:46Z</dcterms:modified>
</cp:coreProperties>
</file>