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75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7FF42-0C13-4425-B21F-C1B5E1EAC4AD}" v="35" dt="2020-05-24T12:43:10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49B7FF42-0C13-4425-B21F-C1B5E1EAC4AD}"/>
    <pc:docChg chg="modSld modMainMaster">
      <pc:chgData name="Jan Pieter Kuijper" userId="11dce61d2819b281" providerId="LiveId" clId="{49B7FF42-0C13-4425-B21F-C1B5E1EAC4AD}" dt="2020-05-24T12:43:10.789" v="34" actId="207"/>
      <pc:docMkLst>
        <pc:docMk/>
      </pc:docMkLst>
      <pc:sldChg chg="modSp setBg">
        <pc:chgData name="Jan Pieter Kuijper" userId="11dce61d2819b281" providerId="LiveId" clId="{49B7FF42-0C13-4425-B21F-C1B5E1EAC4AD}" dt="2020-05-24T12:42:06.746" v="19" actId="207"/>
        <pc:sldMkLst>
          <pc:docMk/>
          <pc:sldMk cId="0" sldId="258"/>
        </pc:sldMkLst>
        <pc:spChg chg="mod">
          <ac:chgData name="Jan Pieter Kuijper" userId="11dce61d2819b281" providerId="LiveId" clId="{49B7FF42-0C13-4425-B21F-C1B5E1EAC4AD}" dt="2020-05-24T12:42:06.746" v="19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39:08.802" v="0" actId="14826"/>
          <ac:picMkLst>
            <pc:docMk/>
            <pc:sldMk cId="0" sldId="258"/>
            <ac:picMk id="2051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10.649" v="20" actId="207"/>
        <pc:sldMkLst>
          <pc:docMk/>
          <pc:sldMk cId="0" sldId="259"/>
        </pc:sldMkLst>
        <pc:spChg chg="mod">
          <ac:chgData name="Jan Pieter Kuijper" userId="11dce61d2819b281" providerId="LiveId" clId="{49B7FF42-0C13-4425-B21F-C1B5E1EAC4AD}" dt="2020-05-24T12:42:10.649" v="20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39:19.306" v="1" actId="14826"/>
          <ac:picMkLst>
            <pc:docMk/>
            <pc:sldMk cId="0" sldId="259"/>
            <ac:picMk id="3075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20.151" v="22" actId="207"/>
        <pc:sldMkLst>
          <pc:docMk/>
          <pc:sldMk cId="0" sldId="262"/>
        </pc:sldMkLst>
        <pc:spChg chg="mod">
          <ac:chgData name="Jan Pieter Kuijper" userId="11dce61d2819b281" providerId="LiveId" clId="{49B7FF42-0C13-4425-B21F-C1B5E1EAC4AD}" dt="2020-05-24T12:42:20.151" v="22" actId="207"/>
          <ac:spMkLst>
            <pc:docMk/>
            <pc:sldMk cId="0" sldId="262"/>
            <ac:spMk id="5122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39:43.385" v="3" actId="14826"/>
          <ac:picMkLst>
            <pc:docMk/>
            <pc:sldMk cId="0" sldId="262"/>
            <ac:picMk id="5123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15.044" v="21" actId="207"/>
        <pc:sldMkLst>
          <pc:docMk/>
          <pc:sldMk cId="0" sldId="263"/>
        </pc:sldMkLst>
        <pc:spChg chg="mod">
          <ac:chgData name="Jan Pieter Kuijper" userId="11dce61d2819b281" providerId="LiveId" clId="{49B7FF42-0C13-4425-B21F-C1B5E1EAC4AD}" dt="2020-05-24T12:42:15.044" v="21" actId="207"/>
          <ac:spMkLst>
            <pc:docMk/>
            <pc:sldMk cId="0" sldId="263"/>
            <ac:spMk id="4098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39:29.057" v="2" actId="14826"/>
          <ac:picMkLst>
            <pc:docMk/>
            <pc:sldMk cId="0" sldId="263"/>
            <ac:picMk id="4099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24.950" v="23" actId="207"/>
        <pc:sldMkLst>
          <pc:docMk/>
          <pc:sldMk cId="0" sldId="264"/>
        </pc:sldMkLst>
        <pc:spChg chg="mod">
          <ac:chgData name="Jan Pieter Kuijper" userId="11dce61d2819b281" providerId="LiveId" clId="{49B7FF42-0C13-4425-B21F-C1B5E1EAC4AD}" dt="2020-05-24T12:42:24.950" v="23" actId="207"/>
          <ac:spMkLst>
            <pc:docMk/>
            <pc:sldMk cId="0" sldId="264"/>
            <ac:spMk id="6146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39:55.373" v="4" actId="14826"/>
          <ac:picMkLst>
            <pc:docMk/>
            <pc:sldMk cId="0" sldId="264"/>
            <ac:picMk id="6147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28.814" v="24" actId="207"/>
        <pc:sldMkLst>
          <pc:docMk/>
          <pc:sldMk cId="0" sldId="265"/>
        </pc:sldMkLst>
        <pc:spChg chg="mod">
          <ac:chgData name="Jan Pieter Kuijper" userId="11dce61d2819b281" providerId="LiveId" clId="{49B7FF42-0C13-4425-B21F-C1B5E1EAC4AD}" dt="2020-05-24T12:42:28.814" v="24" actId="207"/>
          <ac:spMkLst>
            <pc:docMk/>
            <pc:sldMk cId="0" sldId="265"/>
            <ac:spMk id="7170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0:05.707" v="5" actId="14826"/>
          <ac:picMkLst>
            <pc:docMk/>
            <pc:sldMk cId="0" sldId="265"/>
            <ac:picMk id="7171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34.266" v="25" actId="207"/>
        <pc:sldMkLst>
          <pc:docMk/>
          <pc:sldMk cId="0" sldId="266"/>
        </pc:sldMkLst>
        <pc:spChg chg="mod">
          <ac:chgData name="Jan Pieter Kuijper" userId="11dce61d2819b281" providerId="LiveId" clId="{49B7FF42-0C13-4425-B21F-C1B5E1EAC4AD}" dt="2020-05-24T12:42:34.266" v="25" actId="207"/>
          <ac:spMkLst>
            <pc:docMk/>
            <pc:sldMk cId="0" sldId="266"/>
            <ac:spMk id="8194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0:15.846" v="6" actId="14826"/>
          <ac:picMkLst>
            <pc:docMk/>
            <pc:sldMk cId="0" sldId="266"/>
            <ac:picMk id="8195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38.213" v="26" actId="207"/>
        <pc:sldMkLst>
          <pc:docMk/>
          <pc:sldMk cId="0" sldId="267"/>
        </pc:sldMkLst>
        <pc:spChg chg="mod">
          <ac:chgData name="Jan Pieter Kuijper" userId="11dce61d2819b281" providerId="LiveId" clId="{49B7FF42-0C13-4425-B21F-C1B5E1EAC4AD}" dt="2020-05-24T12:42:38.213" v="26" actId="207"/>
          <ac:spMkLst>
            <pc:docMk/>
            <pc:sldMk cId="0" sldId="267"/>
            <ac:spMk id="9218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0:25.062" v="7" actId="14826"/>
          <ac:picMkLst>
            <pc:docMk/>
            <pc:sldMk cId="0" sldId="267"/>
            <ac:picMk id="9219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41.951" v="27" actId="207"/>
        <pc:sldMkLst>
          <pc:docMk/>
          <pc:sldMk cId="0" sldId="268"/>
        </pc:sldMkLst>
        <pc:spChg chg="mod">
          <ac:chgData name="Jan Pieter Kuijper" userId="11dce61d2819b281" providerId="LiveId" clId="{49B7FF42-0C13-4425-B21F-C1B5E1EAC4AD}" dt="2020-05-24T12:42:41.951" v="27" actId="207"/>
          <ac:spMkLst>
            <pc:docMk/>
            <pc:sldMk cId="0" sldId="268"/>
            <ac:spMk id="10242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0:36.157" v="8" actId="14826"/>
          <ac:picMkLst>
            <pc:docMk/>
            <pc:sldMk cId="0" sldId="268"/>
            <ac:picMk id="10243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50.372" v="29" actId="207"/>
        <pc:sldMkLst>
          <pc:docMk/>
          <pc:sldMk cId="0" sldId="269"/>
        </pc:sldMkLst>
        <pc:spChg chg="mod">
          <ac:chgData name="Jan Pieter Kuijper" userId="11dce61d2819b281" providerId="LiveId" clId="{49B7FF42-0C13-4425-B21F-C1B5E1EAC4AD}" dt="2020-05-24T12:42:50.372" v="29" actId="207"/>
          <ac:spMkLst>
            <pc:docMk/>
            <pc:sldMk cId="0" sldId="269"/>
            <ac:spMk id="12290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0:56.429" v="10" actId="14826"/>
          <ac:picMkLst>
            <pc:docMk/>
            <pc:sldMk cId="0" sldId="269"/>
            <ac:picMk id="12291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54.223" v="30" actId="207"/>
        <pc:sldMkLst>
          <pc:docMk/>
          <pc:sldMk cId="0" sldId="270"/>
        </pc:sldMkLst>
        <pc:spChg chg="mod">
          <ac:chgData name="Jan Pieter Kuijper" userId="11dce61d2819b281" providerId="LiveId" clId="{49B7FF42-0C13-4425-B21F-C1B5E1EAC4AD}" dt="2020-05-24T12:42:54.223" v="30" actId="207"/>
          <ac:spMkLst>
            <pc:docMk/>
            <pc:sldMk cId="0" sldId="270"/>
            <ac:spMk id="13314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1:06.195" v="11" actId="14826"/>
          <ac:picMkLst>
            <pc:docMk/>
            <pc:sldMk cId="0" sldId="270"/>
            <ac:picMk id="13315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58.354" v="31" actId="207"/>
        <pc:sldMkLst>
          <pc:docMk/>
          <pc:sldMk cId="0" sldId="271"/>
        </pc:sldMkLst>
        <pc:spChg chg="mod">
          <ac:chgData name="Jan Pieter Kuijper" userId="11dce61d2819b281" providerId="LiveId" clId="{49B7FF42-0C13-4425-B21F-C1B5E1EAC4AD}" dt="2020-05-24T12:42:58.354" v="31" actId="207"/>
          <ac:spMkLst>
            <pc:docMk/>
            <pc:sldMk cId="0" sldId="271"/>
            <ac:spMk id="14338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1:15.749" v="12" actId="14826"/>
          <ac:picMkLst>
            <pc:docMk/>
            <pc:sldMk cId="0" sldId="271"/>
            <ac:picMk id="14339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3:02.294" v="32" actId="207"/>
        <pc:sldMkLst>
          <pc:docMk/>
          <pc:sldMk cId="0" sldId="272"/>
        </pc:sldMkLst>
        <pc:spChg chg="mod">
          <ac:chgData name="Jan Pieter Kuijper" userId="11dce61d2819b281" providerId="LiveId" clId="{49B7FF42-0C13-4425-B21F-C1B5E1EAC4AD}" dt="2020-05-24T12:43:02.294" v="32" actId="207"/>
          <ac:spMkLst>
            <pc:docMk/>
            <pc:sldMk cId="0" sldId="272"/>
            <ac:spMk id="15362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1:25.223" v="13" actId="14826"/>
          <ac:picMkLst>
            <pc:docMk/>
            <pc:sldMk cId="0" sldId="272"/>
            <ac:picMk id="15363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3:06.903" v="33" actId="207"/>
        <pc:sldMkLst>
          <pc:docMk/>
          <pc:sldMk cId="0" sldId="273"/>
        </pc:sldMkLst>
        <pc:spChg chg="mod">
          <ac:chgData name="Jan Pieter Kuijper" userId="11dce61d2819b281" providerId="LiveId" clId="{49B7FF42-0C13-4425-B21F-C1B5E1EAC4AD}" dt="2020-05-24T12:43:06.903" v="33" actId="207"/>
          <ac:spMkLst>
            <pc:docMk/>
            <pc:sldMk cId="0" sldId="273"/>
            <ac:spMk id="16386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1:34.788" v="14" actId="14826"/>
          <ac:picMkLst>
            <pc:docMk/>
            <pc:sldMk cId="0" sldId="273"/>
            <ac:picMk id="16387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3:10.789" v="34" actId="207"/>
        <pc:sldMkLst>
          <pc:docMk/>
          <pc:sldMk cId="0" sldId="274"/>
        </pc:sldMkLst>
        <pc:spChg chg="mod">
          <ac:chgData name="Jan Pieter Kuijper" userId="11dce61d2819b281" providerId="LiveId" clId="{49B7FF42-0C13-4425-B21F-C1B5E1EAC4AD}" dt="2020-05-24T12:43:10.789" v="34" actId="207"/>
          <ac:spMkLst>
            <pc:docMk/>
            <pc:sldMk cId="0" sldId="274"/>
            <ac:spMk id="17410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1:44.333" v="15" actId="14826"/>
          <ac:picMkLst>
            <pc:docMk/>
            <pc:sldMk cId="0" sldId="274"/>
            <ac:picMk id="17411" creationId="{00000000-0000-0000-0000-000000000000}"/>
          </ac:picMkLst>
        </pc:picChg>
      </pc:sldChg>
      <pc:sldChg chg="modSp">
        <pc:chgData name="Jan Pieter Kuijper" userId="11dce61d2819b281" providerId="LiveId" clId="{49B7FF42-0C13-4425-B21F-C1B5E1EAC4AD}" dt="2020-05-24T12:42:45.883" v="28" actId="207"/>
        <pc:sldMkLst>
          <pc:docMk/>
          <pc:sldMk cId="0" sldId="275"/>
        </pc:sldMkLst>
        <pc:spChg chg="mod">
          <ac:chgData name="Jan Pieter Kuijper" userId="11dce61d2819b281" providerId="LiveId" clId="{49B7FF42-0C13-4425-B21F-C1B5E1EAC4AD}" dt="2020-05-24T12:42:45.883" v="28" actId="207"/>
          <ac:spMkLst>
            <pc:docMk/>
            <pc:sldMk cId="0" sldId="275"/>
            <ac:spMk id="11266" creationId="{00000000-0000-0000-0000-000000000000}"/>
          </ac:spMkLst>
        </pc:spChg>
        <pc:picChg chg="mod">
          <ac:chgData name="Jan Pieter Kuijper" userId="11dce61d2819b281" providerId="LiveId" clId="{49B7FF42-0C13-4425-B21F-C1B5E1EAC4AD}" dt="2020-05-24T12:40:45.542" v="9" actId="14826"/>
          <ac:picMkLst>
            <pc:docMk/>
            <pc:sldMk cId="0" sldId="275"/>
            <ac:picMk id="11267" creationId="{00000000-0000-0000-0000-000000000000}"/>
          </ac:picMkLst>
        </pc:picChg>
      </pc:sldChg>
      <pc:sldMasterChg chg="setBg modSldLayout">
        <pc:chgData name="Jan Pieter Kuijper" userId="11dce61d2819b281" providerId="LiveId" clId="{49B7FF42-0C13-4425-B21F-C1B5E1EAC4AD}" dt="2020-05-24T12:41:59.367" v="17"/>
        <pc:sldMasterMkLst>
          <pc:docMk/>
          <pc:sldMasterMk cId="0" sldId="2147483648"/>
        </pc:sldMasterMkLst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637902524" sldId="2147483649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3713715388" sldId="2147483650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3793714098" sldId="2147483651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2101231230" sldId="2147483652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426802501" sldId="2147483653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2195600282" sldId="2147483654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1810199076" sldId="2147483655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3765973327" sldId="2147483656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3226807001" sldId="2147483657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4284496107" sldId="2147483658"/>
          </pc:sldLayoutMkLst>
        </pc:sldLayoutChg>
        <pc:sldLayoutChg chg="setBg">
          <pc:chgData name="Jan Pieter Kuijper" userId="11dce61d2819b281" providerId="LiveId" clId="{49B7FF42-0C13-4425-B21F-C1B5E1EAC4AD}" dt="2020-05-24T12:41:59.367" v="17"/>
          <pc:sldLayoutMkLst>
            <pc:docMk/>
            <pc:sldMasterMk cId="0" sldId="2147483648"/>
            <pc:sldLayoutMk cId="368939261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C4B3-C527-4916-B5B3-46CA255C28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790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20C4-8DA7-4601-8B6A-E7AD6C15686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44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8A64-1A74-450E-8EF6-33E7462343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939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CC58-6F73-45A9-924A-C8334E0B8B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371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A357-814D-4073-BF73-222A3DAF9C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371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0E8C-BCED-4E77-A0BF-564EC3EF834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123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4F009-3E8A-4AC4-9168-9661DB2B4B7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8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8019-FBD5-4A9C-BAFD-016FE545C4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560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C02C-8A08-4747-A200-8128A119E4B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101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887C-F9F8-4CDB-B020-B629C1C4BA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597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A691-A7D5-42D5-A683-1AEBDC7D469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680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B70C48-41F2-45CE-B798-9CF4624A83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631" y="635000"/>
            <a:ext cx="862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462" y="635000"/>
            <a:ext cx="862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139 (DNP)	t. J.P. Kuijper, A.J. Maasland;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159" y="635000"/>
            <a:ext cx="863568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384</Words>
  <Application>Microsoft Office PowerPoint</Application>
  <PresentationFormat>Diavoorstelling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45</cp:revision>
  <dcterms:created xsi:type="dcterms:W3CDTF">2004-09-21T10:26:12Z</dcterms:created>
  <dcterms:modified xsi:type="dcterms:W3CDTF">2020-05-24T12:43:20Z</dcterms:modified>
</cp:coreProperties>
</file>