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3" r:id="rId5"/>
    <p:sldId id="262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6C7514-8811-4D00-A7A4-7A5B1102A87E}" v="8" dt="2022-09-07T14:33:20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0929"/>
  </p:normalViewPr>
  <p:slideViewPr>
    <p:cSldViewPr>
      <p:cViewPr varScale="1">
        <p:scale>
          <a:sx n="82" d="100"/>
          <a:sy n="82" d="100"/>
        </p:scale>
        <p:origin x="145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D6C7514-8811-4D00-A7A4-7A5B1102A87E}"/>
    <pc:docChg chg="modSld">
      <pc:chgData name="Jan Pieter Kuijper" userId="11dce61d2819b281" providerId="LiveId" clId="{CD6C7514-8811-4D00-A7A4-7A5B1102A87E}" dt="2022-09-07T14:33:20.880" v="7" actId="14826"/>
      <pc:docMkLst>
        <pc:docMk/>
      </pc:docMkLst>
      <pc:sldChg chg="modSp">
        <pc:chgData name="Jan Pieter Kuijper" userId="11dce61d2819b281" providerId="LiveId" clId="{CD6C7514-8811-4D00-A7A4-7A5B1102A87E}" dt="2022-09-07T14:32:48.253" v="3" actId="14826"/>
        <pc:sldMkLst>
          <pc:docMk/>
          <pc:sldMk cId="0" sldId="258"/>
        </pc:sldMkLst>
        <pc:picChg chg="mod">
          <ac:chgData name="Jan Pieter Kuijper" userId="11dce61d2819b281" providerId="LiveId" clId="{CD6C7514-8811-4D00-A7A4-7A5B1102A87E}" dt="2022-09-07T14:32:48.253" v="3" actId="14826"/>
          <ac:picMkLst>
            <pc:docMk/>
            <pc:sldMk cId="0" sldId="258"/>
            <ac:picMk id="3" creationId="{489938BD-1B3F-4B81-8507-3D6BD279208C}"/>
          </ac:picMkLst>
        </pc:picChg>
      </pc:sldChg>
      <pc:sldChg chg="modSp">
        <pc:chgData name="Jan Pieter Kuijper" userId="11dce61d2819b281" providerId="LiveId" clId="{CD6C7514-8811-4D00-A7A4-7A5B1102A87E}" dt="2022-09-07T14:32:54.704" v="4" actId="14826"/>
        <pc:sldMkLst>
          <pc:docMk/>
          <pc:sldMk cId="0" sldId="259"/>
        </pc:sldMkLst>
        <pc:picChg chg="mod">
          <ac:chgData name="Jan Pieter Kuijper" userId="11dce61d2819b281" providerId="LiveId" clId="{CD6C7514-8811-4D00-A7A4-7A5B1102A87E}" dt="2022-09-07T14:32:54.704" v="4" actId="14826"/>
          <ac:picMkLst>
            <pc:docMk/>
            <pc:sldMk cId="0" sldId="259"/>
            <ac:picMk id="3" creationId="{51EE70F4-D900-431E-83A8-13F67B13BEC0}"/>
          </ac:picMkLst>
        </pc:picChg>
      </pc:sldChg>
      <pc:sldChg chg="modSp">
        <pc:chgData name="Jan Pieter Kuijper" userId="11dce61d2819b281" providerId="LiveId" clId="{CD6C7514-8811-4D00-A7A4-7A5B1102A87E}" dt="2022-09-07T14:32:30.472" v="0" actId="14826"/>
        <pc:sldMkLst>
          <pc:docMk/>
          <pc:sldMk cId="0" sldId="261"/>
        </pc:sldMkLst>
        <pc:picChg chg="mod">
          <ac:chgData name="Jan Pieter Kuijper" userId="11dce61d2819b281" providerId="LiveId" clId="{CD6C7514-8811-4D00-A7A4-7A5B1102A87E}" dt="2022-09-07T14:32:30.472" v="0" actId="14826"/>
          <ac:picMkLst>
            <pc:docMk/>
            <pc:sldMk cId="0" sldId="261"/>
            <ac:picMk id="4" creationId="{E5777D5E-4169-4796-A015-A102A0F819BD}"/>
          </ac:picMkLst>
        </pc:picChg>
      </pc:sldChg>
      <pc:sldChg chg="modSp">
        <pc:chgData name="Jan Pieter Kuijper" userId="11dce61d2819b281" providerId="LiveId" clId="{CD6C7514-8811-4D00-A7A4-7A5B1102A87E}" dt="2022-09-07T14:33:12.393" v="6" actId="14826"/>
        <pc:sldMkLst>
          <pc:docMk/>
          <pc:sldMk cId="0" sldId="262"/>
        </pc:sldMkLst>
        <pc:picChg chg="mod">
          <ac:chgData name="Jan Pieter Kuijper" userId="11dce61d2819b281" providerId="LiveId" clId="{CD6C7514-8811-4D00-A7A4-7A5B1102A87E}" dt="2022-09-07T14:33:12.393" v="6" actId="14826"/>
          <ac:picMkLst>
            <pc:docMk/>
            <pc:sldMk cId="0" sldId="262"/>
            <ac:picMk id="3" creationId="{76B2BA63-3714-48B1-847B-54F60BB35074}"/>
          </ac:picMkLst>
        </pc:picChg>
      </pc:sldChg>
      <pc:sldChg chg="modSp">
        <pc:chgData name="Jan Pieter Kuijper" userId="11dce61d2819b281" providerId="LiveId" clId="{CD6C7514-8811-4D00-A7A4-7A5B1102A87E}" dt="2022-09-07T14:33:02.647" v="5" actId="14826"/>
        <pc:sldMkLst>
          <pc:docMk/>
          <pc:sldMk cId="0" sldId="263"/>
        </pc:sldMkLst>
        <pc:picChg chg="mod">
          <ac:chgData name="Jan Pieter Kuijper" userId="11dce61d2819b281" providerId="LiveId" clId="{CD6C7514-8811-4D00-A7A4-7A5B1102A87E}" dt="2022-09-07T14:33:02.647" v="5" actId="14826"/>
          <ac:picMkLst>
            <pc:docMk/>
            <pc:sldMk cId="0" sldId="263"/>
            <ac:picMk id="3" creationId="{2A288F88-62E6-4618-B95E-62EE97190810}"/>
          </ac:picMkLst>
        </pc:picChg>
      </pc:sldChg>
      <pc:sldChg chg="modSp">
        <pc:chgData name="Jan Pieter Kuijper" userId="11dce61d2819b281" providerId="LiveId" clId="{CD6C7514-8811-4D00-A7A4-7A5B1102A87E}" dt="2022-09-07T14:33:20.880" v="7" actId="14826"/>
        <pc:sldMkLst>
          <pc:docMk/>
          <pc:sldMk cId="0" sldId="264"/>
        </pc:sldMkLst>
        <pc:picChg chg="mod">
          <ac:chgData name="Jan Pieter Kuijper" userId="11dce61d2819b281" providerId="LiveId" clId="{CD6C7514-8811-4D00-A7A4-7A5B1102A87E}" dt="2022-09-07T14:33:20.880" v="7" actId="14826"/>
          <ac:picMkLst>
            <pc:docMk/>
            <pc:sldMk cId="0" sldId="264"/>
            <ac:picMk id="3" creationId="{17AD4BE6-ACBC-4F4D-A2F0-D860467CAD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B2C7-4460-4545-AC74-21B3B84B0E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E162-3A0F-4654-B5B4-F3A508EA8B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14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409D-74F0-47E5-B8CA-3B51C439DA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73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2A85-F075-49CB-9895-4CF725363A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919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E6F71-335C-496F-B7A6-3E88AF675D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909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5575C-E8D5-47DC-B684-B293C29DA1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953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F938F-797A-499F-8CB7-AB84AB56A3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97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EF1F-19A0-485A-9AB6-079E7AD677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32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A0DA-3B32-492B-B1E9-4BFE056A58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25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D4AF1-DA73-42B6-A64F-AF81B228AA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79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51F7-D66D-47D9-AB46-D0CB8E1E95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19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77FFAF9-53AB-40CB-9FC9-1533AE74CF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777D5E-4169-4796-A015-A102A0F81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43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9938BD-1B3F-4B81-8507-3D6BD2792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435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1EE70F4-D900-431E-83A8-13F67B13B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1"/>
            <a:ext cx="8128000" cy="429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A288F88-62E6-4618-B95E-62EE97190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435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6B2BA63-3714-48B1-847B-54F60BB35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43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AD4BE6-ACBC-4F4D-A2F0-D860467CA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4999"/>
            <a:ext cx="8128000" cy="435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2022-09-07T14:33:21Z</dcterms:modified>
</cp:coreProperties>
</file>