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  <p:sldId id="263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FF8541-E966-48D7-8354-7DC3C28E4AA7}" v="30" dt="2020-05-19T10:54:37.5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88" autoAdjust="0"/>
    <p:restoredTop sz="90929"/>
  </p:normalViewPr>
  <p:slideViewPr>
    <p:cSldViewPr>
      <p:cViewPr varScale="1">
        <p:scale>
          <a:sx n="78" d="100"/>
          <a:sy n="78" d="100"/>
        </p:scale>
        <p:origin x="50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Pieter Kuijper" userId="11dce61d2819b281" providerId="LiveId" clId="{47FF8541-E966-48D7-8354-7DC3C28E4AA7}"/>
    <pc:docChg chg="modSld modMainMaster">
      <pc:chgData name="Jan Pieter Kuijper" userId="11dce61d2819b281" providerId="LiveId" clId="{47FF8541-E966-48D7-8354-7DC3C28E4AA7}" dt="2020-05-19T10:54:37.541" v="29" actId="207"/>
      <pc:docMkLst>
        <pc:docMk/>
      </pc:docMkLst>
      <pc:sldChg chg="modSp setBg">
        <pc:chgData name="Jan Pieter Kuijper" userId="11dce61d2819b281" providerId="LiveId" clId="{47FF8541-E966-48D7-8354-7DC3C28E4AA7}" dt="2020-05-19T10:53:37.359" v="16" actId="207"/>
        <pc:sldMkLst>
          <pc:docMk/>
          <pc:sldMk cId="0" sldId="258"/>
        </pc:sldMkLst>
        <pc:spChg chg="mod">
          <ac:chgData name="Jan Pieter Kuijper" userId="11dce61d2819b281" providerId="LiveId" clId="{47FF8541-E966-48D7-8354-7DC3C28E4AA7}" dt="2020-05-19T10:53:37.359" v="16" actId="207"/>
          <ac:spMkLst>
            <pc:docMk/>
            <pc:sldMk cId="0" sldId="258"/>
            <ac:spMk id="2050" creationId="{00000000-0000-0000-0000-000000000000}"/>
          </ac:spMkLst>
        </pc:spChg>
        <pc:picChg chg="mod">
          <ac:chgData name="Jan Pieter Kuijper" userId="11dce61d2819b281" providerId="LiveId" clId="{47FF8541-E966-48D7-8354-7DC3C28E4AA7}" dt="2020-05-19T10:51:03.668" v="0" actId="14826"/>
          <ac:picMkLst>
            <pc:docMk/>
            <pc:sldMk cId="0" sldId="258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47FF8541-E966-48D7-8354-7DC3C28E4AA7}" dt="2020-05-19T10:53:41.475" v="17" actId="207"/>
        <pc:sldMkLst>
          <pc:docMk/>
          <pc:sldMk cId="0" sldId="259"/>
        </pc:sldMkLst>
        <pc:spChg chg="mod">
          <ac:chgData name="Jan Pieter Kuijper" userId="11dce61d2819b281" providerId="LiveId" clId="{47FF8541-E966-48D7-8354-7DC3C28E4AA7}" dt="2020-05-19T10:53:41.475" v="17" actId="207"/>
          <ac:spMkLst>
            <pc:docMk/>
            <pc:sldMk cId="0" sldId="259"/>
            <ac:spMk id="3074" creationId="{00000000-0000-0000-0000-000000000000}"/>
          </ac:spMkLst>
        </pc:spChg>
        <pc:picChg chg="mod">
          <ac:chgData name="Jan Pieter Kuijper" userId="11dce61d2819b281" providerId="LiveId" clId="{47FF8541-E966-48D7-8354-7DC3C28E4AA7}" dt="2020-05-19T10:51:14.297" v="1" actId="14826"/>
          <ac:picMkLst>
            <pc:docMk/>
            <pc:sldMk cId="0" sldId="259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47FF8541-E966-48D7-8354-7DC3C28E4AA7}" dt="2020-05-19T10:53:55.650" v="20" actId="207"/>
        <pc:sldMkLst>
          <pc:docMk/>
          <pc:sldMk cId="0" sldId="260"/>
        </pc:sldMkLst>
        <pc:spChg chg="mod">
          <ac:chgData name="Jan Pieter Kuijper" userId="11dce61d2819b281" providerId="LiveId" clId="{47FF8541-E966-48D7-8354-7DC3C28E4AA7}" dt="2020-05-19T10:53:55.650" v="20" actId="207"/>
          <ac:spMkLst>
            <pc:docMk/>
            <pc:sldMk cId="0" sldId="260"/>
            <ac:spMk id="6146" creationId="{00000000-0000-0000-0000-000000000000}"/>
          </ac:spMkLst>
        </pc:spChg>
        <pc:picChg chg="mod">
          <ac:chgData name="Jan Pieter Kuijper" userId="11dce61d2819b281" providerId="LiveId" clId="{47FF8541-E966-48D7-8354-7DC3C28E4AA7}" dt="2020-05-19T10:51:53.996" v="4" actId="14826"/>
          <ac:picMkLst>
            <pc:docMk/>
            <pc:sldMk cId="0" sldId="260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47FF8541-E966-48D7-8354-7DC3C28E4AA7}" dt="2020-05-19T10:54:00.623" v="21" actId="207"/>
        <pc:sldMkLst>
          <pc:docMk/>
          <pc:sldMk cId="0" sldId="261"/>
        </pc:sldMkLst>
        <pc:spChg chg="mod">
          <ac:chgData name="Jan Pieter Kuijper" userId="11dce61d2819b281" providerId="LiveId" clId="{47FF8541-E966-48D7-8354-7DC3C28E4AA7}" dt="2020-05-19T10:54:00.623" v="21" actId="207"/>
          <ac:spMkLst>
            <pc:docMk/>
            <pc:sldMk cId="0" sldId="261"/>
            <ac:spMk id="7170" creationId="{00000000-0000-0000-0000-000000000000}"/>
          </ac:spMkLst>
        </pc:spChg>
        <pc:picChg chg="mod">
          <ac:chgData name="Jan Pieter Kuijper" userId="11dce61d2819b281" providerId="LiveId" clId="{47FF8541-E966-48D7-8354-7DC3C28E4AA7}" dt="2020-05-19T10:52:03.093" v="5" actId="14826"/>
          <ac:picMkLst>
            <pc:docMk/>
            <pc:sldMk cId="0" sldId="261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47FF8541-E966-48D7-8354-7DC3C28E4AA7}" dt="2020-05-19T10:53:46.107" v="18" actId="207"/>
        <pc:sldMkLst>
          <pc:docMk/>
          <pc:sldMk cId="0" sldId="262"/>
        </pc:sldMkLst>
        <pc:spChg chg="mod">
          <ac:chgData name="Jan Pieter Kuijper" userId="11dce61d2819b281" providerId="LiveId" clId="{47FF8541-E966-48D7-8354-7DC3C28E4AA7}" dt="2020-05-19T10:53:46.107" v="18" actId="207"/>
          <ac:spMkLst>
            <pc:docMk/>
            <pc:sldMk cId="0" sldId="262"/>
            <ac:spMk id="4098" creationId="{00000000-0000-0000-0000-000000000000}"/>
          </ac:spMkLst>
        </pc:spChg>
        <pc:picChg chg="mod">
          <ac:chgData name="Jan Pieter Kuijper" userId="11dce61d2819b281" providerId="LiveId" clId="{47FF8541-E966-48D7-8354-7DC3C28E4AA7}" dt="2020-05-19T10:51:24.356" v="2" actId="14826"/>
          <ac:picMkLst>
            <pc:docMk/>
            <pc:sldMk cId="0" sldId="262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47FF8541-E966-48D7-8354-7DC3C28E4AA7}" dt="2020-05-19T10:53:51.603" v="19" actId="207"/>
        <pc:sldMkLst>
          <pc:docMk/>
          <pc:sldMk cId="0" sldId="263"/>
        </pc:sldMkLst>
        <pc:spChg chg="mod">
          <ac:chgData name="Jan Pieter Kuijper" userId="11dce61d2819b281" providerId="LiveId" clId="{47FF8541-E966-48D7-8354-7DC3C28E4AA7}" dt="2020-05-19T10:53:51.603" v="19" actId="207"/>
          <ac:spMkLst>
            <pc:docMk/>
            <pc:sldMk cId="0" sldId="263"/>
            <ac:spMk id="5122" creationId="{00000000-0000-0000-0000-000000000000}"/>
          </ac:spMkLst>
        </pc:spChg>
        <pc:picChg chg="mod">
          <ac:chgData name="Jan Pieter Kuijper" userId="11dce61d2819b281" providerId="LiveId" clId="{47FF8541-E966-48D7-8354-7DC3C28E4AA7}" dt="2020-05-19T10:51:44.527" v="3" actId="14826"/>
          <ac:picMkLst>
            <pc:docMk/>
            <pc:sldMk cId="0" sldId="263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47FF8541-E966-48D7-8354-7DC3C28E4AA7}" dt="2020-05-19T10:54:06.867" v="22" actId="207"/>
        <pc:sldMkLst>
          <pc:docMk/>
          <pc:sldMk cId="0" sldId="264"/>
        </pc:sldMkLst>
        <pc:spChg chg="mod">
          <ac:chgData name="Jan Pieter Kuijper" userId="11dce61d2819b281" providerId="LiveId" clId="{47FF8541-E966-48D7-8354-7DC3C28E4AA7}" dt="2020-05-19T10:54:06.867" v="22" actId="207"/>
          <ac:spMkLst>
            <pc:docMk/>
            <pc:sldMk cId="0" sldId="264"/>
            <ac:spMk id="8194" creationId="{00000000-0000-0000-0000-000000000000}"/>
          </ac:spMkLst>
        </pc:spChg>
        <pc:picChg chg="mod">
          <ac:chgData name="Jan Pieter Kuijper" userId="11dce61d2819b281" providerId="LiveId" clId="{47FF8541-E966-48D7-8354-7DC3C28E4AA7}" dt="2020-05-19T10:52:13.114" v="6" actId="14826"/>
          <ac:picMkLst>
            <pc:docMk/>
            <pc:sldMk cId="0" sldId="264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47FF8541-E966-48D7-8354-7DC3C28E4AA7}" dt="2020-05-19T10:54:11.851" v="23" actId="207"/>
        <pc:sldMkLst>
          <pc:docMk/>
          <pc:sldMk cId="0" sldId="265"/>
        </pc:sldMkLst>
        <pc:spChg chg="mod">
          <ac:chgData name="Jan Pieter Kuijper" userId="11dce61d2819b281" providerId="LiveId" clId="{47FF8541-E966-48D7-8354-7DC3C28E4AA7}" dt="2020-05-19T10:54:11.851" v="23" actId="207"/>
          <ac:spMkLst>
            <pc:docMk/>
            <pc:sldMk cId="0" sldId="265"/>
            <ac:spMk id="9218" creationId="{00000000-0000-0000-0000-000000000000}"/>
          </ac:spMkLst>
        </pc:spChg>
        <pc:picChg chg="mod">
          <ac:chgData name="Jan Pieter Kuijper" userId="11dce61d2819b281" providerId="LiveId" clId="{47FF8541-E966-48D7-8354-7DC3C28E4AA7}" dt="2020-05-19T10:52:22.724" v="7" actId="14826"/>
          <ac:picMkLst>
            <pc:docMk/>
            <pc:sldMk cId="0" sldId="265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47FF8541-E966-48D7-8354-7DC3C28E4AA7}" dt="2020-05-19T10:54:15.806" v="24" actId="207"/>
        <pc:sldMkLst>
          <pc:docMk/>
          <pc:sldMk cId="0" sldId="266"/>
        </pc:sldMkLst>
        <pc:spChg chg="mod">
          <ac:chgData name="Jan Pieter Kuijper" userId="11dce61d2819b281" providerId="LiveId" clId="{47FF8541-E966-48D7-8354-7DC3C28E4AA7}" dt="2020-05-19T10:54:15.806" v="24" actId="207"/>
          <ac:spMkLst>
            <pc:docMk/>
            <pc:sldMk cId="0" sldId="266"/>
            <ac:spMk id="10242" creationId="{00000000-0000-0000-0000-000000000000}"/>
          </ac:spMkLst>
        </pc:spChg>
        <pc:picChg chg="mod">
          <ac:chgData name="Jan Pieter Kuijper" userId="11dce61d2819b281" providerId="LiveId" clId="{47FF8541-E966-48D7-8354-7DC3C28E4AA7}" dt="2020-05-19T10:52:31.889" v="8" actId="14826"/>
          <ac:picMkLst>
            <pc:docMk/>
            <pc:sldMk cId="0" sldId="266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47FF8541-E966-48D7-8354-7DC3C28E4AA7}" dt="2020-05-19T10:54:20.524" v="25" actId="207"/>
        <pc:sldMkLst>
          <pc:docMk/>
          <pc:sldMk cId="0" sldId="267"/>
        </pc:sldMkLst>
        <pc:spChg chg="mod">
          <ac:chgData name="Jan Pieter Kuijper" userId="11dce61d2819b281" providerId="LiveId" clId="{47FF8541-E966-48D7-8354-7DC3C28E4AA7}" dt="2020-05-19T10:54:20.524" v="25" actId="207"/>
          <ac:spMkLst>
            <pc:docMk/>
            <pc:sldMk cId="0" sldId="267"/>
            <ac:spMk id="11266" creationId="{00000000-0000-0000-0000-000000000000}"/>
          </ac:spMkLst>
        </pc:spChg>
        <pc:picChg chg="mod">
          <ac:chgData name="Jan Pieter Kuijper" userId="11dce61d2819b281" providerId="LiveId" clId="{47FF8541-E966-48D7-8354-7DC3C28E4AA7}" dt="2020-05-19T10:52:41.085" v="9" actId="14826"/>
          <ac:picMkLst>
            <pc:docMk/>
            <pc:sldMk cId="0" sldId="267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47FF8541-E966-48D7-8354-7DC3C28E4AA7}" dt="2020-05-19T10:54:25.126" v="26" actId="207"/>
        <pc:sldMkLst>
          <pc:docMk/>
          <pc:sldMk cId="0" sldId="268"/>
        </pc:sldMkLst>
        <pc:spChg chg="mod">
          <ac:chgData name="Jan Pieter Kuijper" userId="11dce61d2819b281" providerId="LiveId" clId="{47FF8541-E966-48D7-8354-7DC3C28E4AA7}" dt="2020-05-19T10:54:25.126" v="26" actId="207"/>
          <ac:spMkLst>
            <pc:docMk/>
            <pc:sldMk cId="0" sldId="268"/>
            <ac:spMk id="12290" creationId="{00000000-0000-0000-0000-000000000000}"/>
          </ac:spMkLst>
        </pc:spChg>
        <pc:picChg chg="mod">
          <ac:chgData name="Jan Pieter Kuijper" userId="11dce61d2819b281" providerId="LiveId" clId="{47FF8541-E966-48D7-8354-7DC3C28E4AA7}" dt="2020-05-19T10:52:51.972" v="10" actId="14826"/>
          <ac:picMkLst>
            <pc:docMk/>
            <pc:sldMk cId="0" sldId="268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47FF8541-E966-48D7-8354-7DC3C28E4AA7}" dt="2020-05-19T10:54:29.682" v="27" actId="207"/>
        <pc:sldMkLst>
          <pc:docMk/>
          <pc:sldMk cId="0" sldId="269"/>
        </pc:sldMkLst>
        <pc:spChg chg="mod">
          <ac:chgData name="Jan Pieter Kuijper" userId="11dce61d2819b281" providerId="LiveId" clId="{47FF8541-E966-48D7-8354-7DC3C28E4AA7}" dt="2020-05-19T10:54:29.682" v="27" actId="207"/>
          <ac:spMkLst>
            <pc:docMk/>
            <pc:sldMk cId="0" sldId="269"/>
            <ac:spMk id="13314" creationId="{00000000-0000-0000-0000-000000000000}"/>
          </ac:spMkLst>
        </pc:spChg>
        <pc:picChg chg="mod">
          <ac:chgData name="Jan Pieter Kuijper" userId="11dce61d2819b281" providerId="LiveId" clId="{47FF8541-E966-48D7-8354-7DC3C28E4AA7}" dt="2020-05-19T10:53:01.293" v="11" actId="14826"/>
          <ac:picMkLst>
            <pc:docMk/>
            <pc:sldMk cId="0" sldId="269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47FF8541-E966-48D7-8354-7DC3C28E4AA7}" dt="2020-05-19T10:54:33.410" v="28" actId="207"/>
        <pc:sldMkLst>
          <pc:docMk/>
          <pc:sldMk cId="0" sldId="270"/>
        </pc:sldMkLst>
        <pc:spChg chg="mod">
          <ac:chgData name="Jan Pieter Kuijper" userId="11dce61d2819b281" providerId="LiveId" clId="{47FF8541-E966-48D7-8354-7DC3C28E4AA7}" dt="2020-05-19T10:54:33.410" v="28" actId="207"/>
          <ac:spMkLst>
            <pc:docMk/>
            <pc:sldMk cId="0" sldId="270"/>
            <ac:spMk id="14338" creationId="{00000000-0000-0000-0000-000000000000}"/>
          </ac:spMkLst>
        </pc:spChg>
        <pc:picChg chg="mod">
          <ac:chgData name="Jan Pieter Kuijper" userId="11dce61d2819b281" providerId="LiveId" clId="{47FF8541-E966-48D7-8354-7DC3C28E4AA7}" dt="2020-05-19T10:53:10.786" v="12" actId="14826"/>
          <ac:picMkLst>
            <pc:docMk/>
            <pc:sldMk cId="0" sldId="270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47FF8541-E966-48D7-8354-7DC3C28E4AA7}" dt="2020-05-19T10:54:37.541" v="29" actId="207"/>
        <pc:sldMkLst>
          <pc:docMk/>
          <pc:sldMk cId="0" sldId="271"/>
        </pc:sldMkLst>
        <pc:spChg chg="mod">
          <ac:chgData name="Jan Pieter Kuijper" userId="11dce61d2819b281" providerId="LiveId" clId="{47FF8541-E966-48D7-8354-7DC3C28E4AA7}" dt="2020-05-19T10:54:37.541" v="29" actId="207"/>
          <ac:spMkLst>
            <pc:docMk/>
            <pc:sldMk cId="0" sldId="271"/>
            <ac:spMk id="15362" creationId="{00000000-0000-0000-0000-000000000000}"/>
          </ac:spMkLst>
        </pc:spChg>
        <pc:picChg chg="mod">
          <ac:chgData name="Jan Pieter Kuijper" userId="11dce61d2819b281" providerId="LiveId" clId="{47FF8541-E966-48D7-8354-7DC3C28E4AA7}" dt="2020-05-19T10:53:21.109" v="13" actId="14826"/>
          <ac:picMkLst>
            <pc:docMk/>
            <pc:sldMk cId="0" sldId="271"/>
            <ac:picMk id="2" creationId="{00000000-0000-0000-0000-000000000000}"/>
          </ac:picMkLst>
        </pc:picChg>
      </pc:sldChg>
      <pc:sldMasterChg chg="setBg modSldLayout">
        <pc:chgData name="Jan Pieter Kuijper" userId="11dce61d2819b281" providerId="LiveId" clId="{47FF8541-E966-48D7-8354-7DC3C28E4AA7}" dt="2020-05-19T10:53:31.936" v="15"/>
        <pc:sldMasterMkLst>
          <pc:docMk/>
          <pc:sldMasterMk cId="0" sldId="2147483648"/>
        </pc:sldMasterMkLst>
        <pc:sldLayoutChg chg="setBg">
          <pc:chgData name="Jan Pieter Kuijper" userId="11dce61d2819b281" providerId="LiveId" clId="{47FF8541-E966-48D7-8354-7DC3C28E4AA7}" dt="2020-05-19T10:53:31.936" v="15"/>
          <pc:sldLayoutMkLst>
            <pc:docMk/>
            <pc:sldMasterMk cId="0" sldId="2147483648"/>
            <pc:sldLayoutMk cId="2084997534" sldId="2147483649"/>
          </pc:sldLayoutMkLst>
        </pc:sldLayoutChg>
        <pc:sldLayoutChg chg="setBg">
          <pc:chgData name="Jan Pieter Kuijper" userId="11dce61d2819b281" providerId="LiveId" clId="{47FF8541-E966-48D7-8354-7DC3C28E4AA7}" dt="2020-05-19T10:53:31.936" v="15"/>
          <pc:sldLayoutMkLst>
            <pc:docMk/>
            <pc:sldMasterMk cId="0" sldId="2147483648"/>
            <pc:sldLayoutMk cId="981315950" sldId="2147483650"/>
          </pc:sldLayoutMkLst>
        </pc:sldLayoutChg>
        <pc:sldLayoutChg chg="setBg">
          <pc:chgData name="Jan Pieter Kuijper" userId="11dce61d2819b281" providerId="LiveId" clId="{47FF8541-E966-48D7-8354-7DC3C28E4AA7}" dt="2020-05-19T10:53:31.936" v="15"/>
          <pc:sldLayoutMkLst>
            <pc:docMk/>
            <pc:sldMasterMk cId="0" sldId="2147483648"/>
            <pc:sldLayoutMk cId="3116204843" sldId="2147483651"/>
          </pc:sldLayoutMkLst>
        </pc:sldLayoutChg>
        <pc:sldLayoutChg chg="setBg">
          <pc:chgData name="Jan Pieter Kuijper" userId="11dce61d2819b281" providerId="LiveId" clId="{47FF8541-E966-48D7-8354-7DC3C28E4AA7}" dt="2020-05-19T10:53:31.936" v="15"/>
          <pc:sldLayoutMkLst>
            <pc:docMk/>
            <pc:sldMasterMk cId="0" sldId="2147483648"/>
            <pc:sldLayoutMk cId="2279331882" sldId="2147483652"/>
          </pc:sldLayoutMkLst>
        </pc:sldLayoutChg>
        <pc:sldLayoutChg chg="setBg">
          <pc:chgData name="Jan Pieter Kuijper" userId="11dce61d2819b281" providerId="LiveId" clId="{47FF8541-E966-48D7-8354-7DC3C28E4AA7}" dt="2020-05-19T10:53:31.936" v="15"/>
          <pc:sldLayoutMkLst>
            <pc:docMk/>
            <pc:sldMasterMk cId="0" sldId="2147483648"/>
            <pc:sldLayoutMk cId="1511102421" sldId="2147483653"/>
          </pc:sldLayoutMkLst>
        </pc:sldLayoutChg>
        <pc:sldLayoutChg chg="setBg">
          <pc:chgData name="Jan Pieter Kuijper" userId="11dce61d2819b281" providerId="LiveId" clId="{47FF8541-E966-48D7-8354-7DC3C28E4AA7}" dt="2020-05-19T10:53:31.936" v="15"/>
          <pc:sldLayoutMkLst>
            <pc:docMk/>
            <pc:sldMasterMk cId="0" sldId="2147483648"/>
            <pc:sldLayoutMk cId="3230528397" sldId="2147483654"/>
          </pc:sldLayoutMkLst>
        </pc:sldLayoutChg>
        <pc:sldLayoutChg chg="setBg">
          <pc:chgData name="Jan Pieter Kuijper" userId="11dce61d2819b281" providerId="LiveId" clId="{47FF8541-E966-48D7-8354-7DC3C28E4AA7}" dt="2020-05-19T10:53:31.936" v="15"/>
          <pc:sldLayoutMkLst>
            <pc:docMk/>
            <pc:sldMasterMk cId="0" sldId="2147483648"/>
            <pc:sldLayoutMk cId="1570170901" sldId="2147483655"/>
          </pc:sldLayoutMkLst>
        </pc:sldLayoutChg>
        <pc:sldLayoutChg chg="setBg">
          <pc:chgData name="Jan Pieter Kuijper" userId="11dce61d2819b281" providerId="LiveId" clId="{47FF8541-E966-48D7-8354-7DC3C28E4AA7}" dt="2020-05-19T10:53:31.936" v="15"/>
          <pc:sldLayoutMkLst>
            <pc:docMk/>
            <pc:sldMasterMk cId="0" sldId="2147483648"/>
            <pc:sldLayoutMk cId="1776428901" sldId="2147483656"/>
          </pc:sldLayoutMkLst>
        </pc:sldLayoutChg>
        <pc:sldLayoutChg chg="setBg">
          <pc:chgData name="Jan Pieter Kuijper" userId="11dce61d2819b281" providerId="LiveId" clId="{47FF8541-E966-48D7-8354-7DC3C28E4AA7}" dt="2020-05-19T10:53:31.936" v="15"/>
          <pc:sldLayoutMkLst>
            <pc:docMk/>
            <pc:sldMasterMk cId="0" sldId="2147483648"/>
            <pc:sldLayoutMk cId="4052746067" sldId="2147483657"/>
          </pc:sldLayoutMkLst>
        </pc:sldLayoutChg>
        <pc:sldLayoutChg chg="setBg">
          <pc:chgData name="Jan Pieter Kuijper" userId="11dce61d2819b281" providerId="LiveId" clId="{47FF8541-E966-48D7-8354-7DC3C28E4AA7}" dt="2020-05-19T10:53:31.936" v="15"/>
          <pc:sldLayoutMkLst>
            <pc:docMk/>
            <pc:sldMasterMk cId="0" sldId="2147483648"/>
            <pc:sldLayoutMk cId="3200330523" sldId="2147483658"/>
          </pc:sldLayoutMkLst>
        </pc:sldLayoutChg>
        <pc:sldLayoutChg chg="setBg">
          <pc:chgData name="Jan Pieter Kuijper" userId="11dce61d2819b281" providerId="LiveId" clId="{47FF8541-E966-48D7-8354-7DC3C28E4AA7}" dt="2020-05-19T10:53:31.936" v="15"/>
          <pc:sldLayoutMkLst>
            <pc:docMk/>
            <pc:sldMasterMk cId="0" sldId="2147483648"/>
            <pc:sldLayoutMk cId="263486093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B15DE-DC21-4B18-B804-C3DB25A38C1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8499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82917-4A9F-4FEC-8526-2F27A3A38B9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0033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A489D-1D70-487F-957D-6C575A907CA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3486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94CFB-EF4F-46FA-82EC-939E8EB573B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8131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AB7AB-D0D0-4899-8E2C-23E40E96E0F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1620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055C0-63C6-4171-99D2-4BF7A1BCEC9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7933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DFABB-3053-44F6-801B-8E33F5EAE10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1110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E0CCD-F1FC-4AA4-80A0-D87B1ACD37A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3052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D026-ACF6-4DAA-A89F-E39326C59B6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017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E6221-9BCF-4907-8F9F-4D914970F83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7642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FAA-C1A0-44B1-B45F-DF2AAD7A82A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5274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1F21E17-7728-4F47-B994-74F2468B98A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135 (DNP)	t. B. Vuijk;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2000" y="635539"/>
            <a:ext cx="7620000" cy="4553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135 (DNP)	t. B. Vuijk;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2000" y="635117"/>
            <a:ext cx="7620000" cy="231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135 (DNP)	t. B. Vuijk;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4750" y="635000"/>
            <a:ext cx="7614499" cy="4489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135 (DNP)	t. B. Vuijk;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2000" y="635117"/>
            <a:ext cx="7620000" cy="231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135 (DNP)	t. B. Vuijk;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2000" y="635539"/>
            <a:ext cx="7620000" cy="4553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135 (DNP)	t. B. Vuijk;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879" y="635000"/>
            <a:ext cx="7606242" cy="224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135 (DNP)	t. B. Vuijk;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2000" y="635117"/>
            <a:ext cx="7620000" cy="231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135 (DNP)	t. B. Vuijk;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2000" y="635539"/>
            <a:ext cx="7620000" cy="4553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135 (DNP)	t. B. Vuijk;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2000" y="635117"/>
            <a:ext cx="7620000" cy="231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135 (DNP)	t. B. Vuijk;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3581" y="634999"/>
            <a:ext cx="7616837" cy="4551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135 (DNP)	t. B. Vuijk;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2000" y="635117"/>
            <a:ext cx="7620000" cy="231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135 (DNP)	t. B. Vuijk;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2000" y="635539"/>
            <a:ext cx="7620000" cy="4553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135 (DNP)	t. B. Vuijk;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879" y="635000"/>
            <a:ext cx="7606242" cy="224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135 (DNP)	t. B. Vuijk; m. Genève 1562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4750" y="635000"/>
            <a:ext cx="7614499" cy="4489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224</Words>
  <Application>Microsoft Office PowerPoint</Application>
  <PresentationFormat>Diavoorstelling (4:3)</PresentationFormat>
  <Paragraphs>14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Jan Pieter Kuijper</cp:lastModifiedBy>
  <cp:revision>36</cp:revision>
  <dcterms:created xsi:type="dcterms:W3CDTF">2004-09-21T10:26:12Z</dcterms:created>
  <dcterms:modified xsi:type="dcterms:W3CDTF">2020-05-19T10:54:38Z</dcterms:modified>
</cp:coreProperties>
</file>