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88" autoAdjust="0"/>
    <p:restoredTop sz="90929"/>
  </p:normalViewPr>
  <p:slideViewPr>
    <p:cSldViewPr>
      <p:cViewPr varScale="1">
        <p:scale>
          <a:sx n="72" d="100"/>
          <a:sy n="72" d="100"/>
        </p:scale>
        <p:origin x="7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B15DE-DC21-4B18-B804-C3DB25A38C1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8499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82917-4A9F-4FEC-8526-2F27A3A38B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033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A489D-1D70-487F-957D-6C575A907C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3486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94CFB-EF4F-46FA-82EC-939E8EB573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131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B7AB-D0D0-4899-8E2C-23E40E96E0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620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55C0-63C6-4171-99D2-4BF7A1BCEC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7933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DFABB-3053-44F6-801B-8E33F5EAE1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1110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E0CCD-F1FC-4AA4-80A0-D87B1ACD37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3052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D026-ACF6-4DAA-A89F-E39326C59B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017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E6221-9BCF-4907-8F9F-4D914970F8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7642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FAA-C1A0-44B1-B45F-DF2AAD7A82A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5274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1F21E17-7728-4F47-B994-74F2468B98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31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8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31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24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31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31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55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31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24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8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70</Words>
  <Application>Microsoft Office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36</cp:revision>
  <dcterms:created xsi:type="dcterms:W3CDTF">2004-09-21T10:26:12Z</dcterms:created>
  <dcterms:modified xsi:type="dcterms:W3CDTF">2020-05-19T10:11:18Z</dcterms:modified>
</cp:coreProperties>
</file>