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9F3599-9E8E-437E-A2E0-10367537168D}" v="2" dt="2022-09-07T14:31:22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113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D69F3599-9E8E-437E-A2E0-10367537168D}"/>
    <pc:docChg chg="modSld">
      <pc:chgData name="Jan Pieter Kuijper" userId="11dce61d2819b281" providerId="LiveId" clId="{D69F3599-9E8E-437E-A2E0-10367537168D}" dt="2022-09-07T14:31:22.795" v="1" actId="14826"/>
      <pc:docMkLst>
        <pc:docMk/>
      </pc:docMkLst>
      <pc:sldChg chg="modSp">
        <pc:chgData name="Jan Pieter Kuijper" userId="11dce61d2819b281" providerId="LiveId" clId="{D69F3599-9E8E-437E-A2E0-10367537168D}" dt="2022-09-07T14:31:22.795" v="1" actId="14826"/>
        <pc:sldMkLst>
          <pc:docMk/>
          <pc:sldMk cId="0" sldId="258"/>
        </pc:sldMkLst>
        <pc:picChg chg="mod">
          <ac:chgData name="Jan Pieter Kuijper" userId="11dce61d2819b281" providerId="LiveId" clId="{D69F3599-9E8E-437E-A2E0-10367537168D}" dt="2022-09-07T14:31:22.795" v="1" actId="14826"/>
          <ac:picMkLst>
            <pc:docMk/>
            <pc:sldMk cId="0" sldId="258"/>
            <ac:picMk id="4" creationId="{E2E4494A-54A2-4961-99CC-91F5CA1FA403}"/>
          </ac:picMkLst>
        </pc:picChg>
      </pc:sldChg>
      <pc:sldChg chg="modSp">
        <pc:chgData name="Jan Pieter Kuijper" userId="11dce61d2819b281" providerId="LiveId" clId="{D69F3599-9E8E-437E-A2E0-10367537168D}" dt="2022-09-07T14:31:15.551" v="0" actId="14826"/>
        <pc:sldMkLst>
          <pc:docMk/>
          <pc:sldMk cId="0" sldId="259"/>
        </pc:sldMkLst>
        <pc:picChg chg="mod">
          <ac:chgData name="Jan Pieter Kuijper" userId="11dce61d2819b281" providerId="LiveId" clId="{D69F3599-9E8E-437E-A2E0-10367537168D}" dt="2022-09-07T14:31:15.551" v="0" actId="14826"/>
          <ac:picMkLst>
            <pc:docMk/>
            <pc:sldMk cId="0" sldId="259"/>
            <ac:picMk id="3" creationId="{F48A8803-9F0D-4F09-8F29-C61849E768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0C85-04FD-42E7-B525-C00125F5D12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349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83FFE-B7BF-465C-9A9E-0784F0A8E95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463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646D9-020F-485D-8F9E-B7214FD31C1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392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6BB2B-2741-474F-8B94-0D9E63672D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7443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C53AD-EB58-4E23-B256-3785EC91510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72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F08B9-473C-4ABC-9D44-4542D27339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484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6645-473C-403E-8D40-9367906BB7C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5895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BE0BF-709C-46FC-8C93-1E8A6B8FE6B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971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B73A-E1AF-42F0-996B-F53720344D5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37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C422-1A7B-4DB0-A06F-F7D2B782677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994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79CBF-C39F-46CB-9E2A-ED072FEC8A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162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D9B610-FC54-4D46-B32F-D631986ED8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Psalm 134 (DNP)	t. J.P. Kuijper; R. Borkent; m. Genève 1551 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48A8803-9F0D-4F09-8F29-C61849E76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000"/>
            <a:ext cx="7620000" cy="446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Psalm 134 (DNP)	t. J.P. Kuijper; R. Borkent; m. Genève 1551 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2E4494A-54A2-4961-99CC-91F5CA1FA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001"/>
            <a:ext cx="7620000" cy="446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44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Standaardontwerp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47</cp:revision>
  <dcterms:created xsi:type="dcterms:W3CDTF">2004-09-21T10:26:12Z</dcterms:created>
  <dcterms:modified xsi:type="dcterms:W3CDTF">2022-09-07T14:31:24Z</dcterms:modified>
</cp:coreProperties>
</file>