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43682-83CA-4634-8ACB-927F0CA52834}" v="18" dt="2020-06-03T14:22:55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8" d="100"/>
          <a:sy n="78" d="100"/>
        </p:scale>
        <p:origin x="2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16943682-83CA-4634-8ACB-927F0CA52834}"/>
    <pc:docChg chg="modSld modMainMaster">
      <pc:chgData name="Jan Pieter Kuijper" userId="11dce61d2819b281" providerId="LiveId" clId="{16943682-83CA-4634-8ACB-927F0CA52834}" dt="2020-06-03T14:22:55.852" v="17" actId="207"/>
      <pc:docMkLst>
        <pc:docMk/>
      </pc:docMkLst>
      <pc:sldChg chg="modSp setBg">
        <pc:chgData name="Jan Pieter Kuijper" userId="11dce61d2819b281" providerId="LiveId" clId="{16943682-83CA-4634-8ACB-927F0CA52834}" dt="2020-06-03T14:22:26.607" v="10" actId="207"/>
        <pc:sldMkLst>
          <pc:docMk/>
          <pc:sldMk cId="0" sldId="258"/>
        </pc:sldMkLst>
        <pc:spChg chg="mod">
          <ac:chgData name="Jan Pieter Kuijper" userId="11dce61d2819b281" providerId="LiveId" clId="{16943682-83CA-4634-8ACB-927F0CA52834}" dt="2020-06-03T14:22:26.607" v="10" actId="207"/>
          <ac:spMkLst>
            <pc:docMk/>
            <pc:sldMk cId="0" sldId="258"/>
            <ac:spMk id="2050" creationId="{00000000-0000-0000-0000-000000000000}"/>
          </ac:spMkLst>
        </pc:spChg>
        <pc:picChg chg="mod">
          <ac:chgData name="Jan Pieter Kuijper" userId="11dce61d2819b281" providerId="LiveId" clId="{16943682-83CA-4634-8ACB-927F0CA52834}" dt="2020-06-03T14:20:50.661" v="0" actId="14826"/>
          <ac:picMkLst>
            <pc:docMk/>
            <pc:sldMk cId="0" sldId="258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16943682-83CA-4634-8ACB-927F0CA52834}" dt="2020-06-03T14:22:31.297" v="11" actId="207"/>
        <pc:sldMkLst>
          <pc:docMk/>
          <pc:sldMk cId="3177822437" sldId="259"/>
        </pc:sldMkLst>
        <pc:spChg chg="mod">
          <ac:chgData name="Jan Pieter Kuijper" userId="11dce61d2819b281" providerId="LiveId" clId="{16943682-83CA-4634-8ACB-927F0CA52834}" dt="2020-06-03T14:22:31.297" v="11" actId="207"/>
          <ac:spMkLst>
            <pc:docMk/>
            <pc:sldMk cId="3177822437" sldId="259"/>
            <ac:spMk id="2050" creationId="{00000000-0000-0000-0000-000000000000}"/>
          </ac:spMkLst>
        </pc:spChg>
        <pc:picChg chg="mod">
          <ac:chgData name="Jan Pieter Kuijper" userId="11dce61d2819b281" providerId="LiveId" clId="{16943682-83CA-4634-8ACB-927F0CA52834}" dt="2020-06-03T14:21:00.647" v="1" actId="14826"/>
          <ac:picMkLst>
            <pc:docMk/>
            <pc:sldMk cId="3177822437" sldId="259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16943682-83CA-4634-8ACB-927F0CA52834}" dt="2020-06-03T14:22:35.368" v="12" actId="207"/>
        <pc:sldMkLst>
          <pc:docMk/>
          <pc:sldMk cId="3179370808" sldId="260"/>
        </pc:sldMkLst>
        <pc:spChg chg="mod">
          <ac:chgData name="Jan Pieter Kuijper" userId="11dce61d2819b281" providerId="LiveId" clId="{16943682-83CA-4634-8ACB-927F0CA52834}" dt="2020-06-03T14:22:35.368" v="12" actId="207"/>
          <ac:spMkLst>
            <pc:docMk/>
            <pc:sldMk cId="3179370808" sldId="260"/>
            <ac:spMk id="2050" creationId="{00000000-0000-0000-0000-000000000000}"/>
          </ac:spMkLst>
        </pc:spChg>
        <pc:picChg chg="mod">
          <ac:chgData name="Jan Pieter Kuijper" userId="11dce61d2819b281" providerId="LiveId" clId="{16943682-83CA-4634-8ACB-927F0CA52834}" dt="2020-06-03T14:21:11.815" v="2" actId="14826"/>
          <ac:picMkLst>
            <pc:docMk/>
            <pc:sldMk cId="3179370808" sldId="260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16943682-83CA-4634-8ACB-927F0CA52834}" dt="2020-06-03T14:22:39.517" v="13" actId="207"/>
        <pc:sldMkLst>
          <pc:docMk/>
          <pc:sldMk cId="3170509804" sldId="261"/>
        </pc:sldMkLst>
        <pc:spChg chg="mod">
          <ac:chgData name="Jan Pieter Kuijper" userId="11dce61d2819b281" providerId="LiveId" clId="{16943682-83CA-4634-8ACB-927F0CA52834}" dt="2020-06-03T14:22:39.517" v="13" actId="207"/>
          <ac:spMkLst>
            <pc:docMk/>
            <pc:sldMk cId="3170509804" sldId="261"/>
            <ac:spMk id="2050" creationId="{00000000-0000-0000-0000-000000000000}"/>
          </ac:spMkLst>
        </pc:spChg>
        <pc:picChg chg="mod">
          <ac:chgData name="Jan Pieter Kuijper" userId="11dce61d2819b281" providerId="LiveId" clId="{16943682-83CA-4634-8ACB-927F0CA52834}" dt="2020-06-03T14:21:22.770" v="3" actId="14826"/>
          <ac:picMkLst>
            <pc:docMk/>
            <pc:sldMk cId="3170509804" sldId="261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16943682-83CA-4634-8ACB-927F0CA52834}" dt="2020-06-03T14:22:43.618" v="14" actId="207"/>
        <pc:sldMkLst>
          <pc:docMk/>
          <pc:sldMk cId="731439032" sldId="262"/>
        </pc:sldMkLst>
        <pc:spChg chg="mod">
          <ac:chgData name="Jan Pieter Kuijper" userId="11dce61d2819b281" providerId="LiveId" clId="{16943682-83CA-4634-8ACB-927F0CA52834}" dt="2020-06-03T14:22:43.618" v="14" actId="207"/>
          <ac:spMkLst>
            <pc:docMk/>
            <pc:sldMk cId="731439032" sldId="262"/>
            <ac:spMk id="2050" creationId="{00000000-0000-0000-0000-000000000000}"/>
          </ac:spMkLst>
        </pc:spChg>
        <pc:picChg chg="mod">
          <ac:chgData name="Jan Pieter Kuijper" userId="11dce61d2819b281" providerId="LiveId" clId="{16943682-83CA-4634-8ACB-927F0CA52834}" dt="2020-06-03T14:21:33.750" v="4" actId="14826"/>
          <ac:picMkLst>
            <pc:docMk/>
            <pc:sldMk cId="731439032" sldId="262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16943682-83CA-4634-8ACB-927F0CA52834}" dt="2020-06-03T14:22:47.748" v="15" actId="207"/>
        <pc:sldMkLst>
          <pc:docMk/>
          <pc:sldMk cId="2490972346" sldId="263"/>
        </pc:sldMkLst>
        <pc:spChg chg="mod">
          <ac:chgData name="Jan Pieter Kuijper" userId="11dce61d2819b281" providerId="LiveId" clId="{16943682-83CA-4634-8ACB-927F0CA52834}" dt="2020-06-03T14:22:47.748" v="15" actId="207"/>
          <ac:spMkLst>
            <pc:docMk/>
            <pc:sldMk cId="2490972346" sldId="263"/>
            <ac:spMk id="2050" creationId="{00000000-0000-0000-0000-000000000000}"/>
          </ac:spMkLst>
        </pc:spChg>
        <pc:picChg chg="mod">
          <ac:chgData name="Jan Pieter Kuijper" userId="11dce61d2819b281" providerId="LiveId" clId="{16943682-83CA-4634-8ACB-927F0CA52834}" dt="2020-06-03T14:21:45.239" v="5" actId="14826"/>
          <ac:picMkLst>
            <pc:docMk/>
            <pc:sldMk cId="2490972346" sldId="263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16943682-83CA-4634-8ACB-927F0CA52834}" dt="2020-06-03T14:22:51.682" v="16" actId="207"/>
        <pc:sldMkLst>
          <pc:docMk/>
          <pc:sldMk cId="2503968503" sldId="264"/>
        </pc:sldMkLst>
        <pc:spChg chg="mod">
          <ac:chgData name="Jan Pieter Kuijper" userId="11dce61d2819b281" providerId="LiveId" clId="{16943682-83CA-4634-8ACB-927F0CA52834}" dt="2020-06-03T14:22:51.682" v="16" actId="207"/>
          <ac:spMkLst>
            <pc:docMk/>
            <pc:sldMk cId="2503968503" sldId="264"/>
            <ac:spMk id="2050" creationId="{00000000-0000-0000-0000-000000000000}"/>
          </ac:spMkLst>
        </pc:spChg>
        <pc:picChg chg="mod">
          <ac:chgData name="Jan Pieter Kuijper" userId="11dce61d2819b281" providerId="LiveId" clId="{16943682-83CA-4634-8ACB-927F0CA52834}" dt="2020-06-03T14:21:55.636" v="6" actId="14826"/>
          <ac:picMkLst>
            <pc:docMk/>
            <pc:sldMk cId="2503968503" sldId="264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16943682-83CA-4634-8ACB-927F0CA52834}" dt="2020-06-03T14:22:55.852" v="17" actId="207"/>
        <pc:sldMkLst>
          <pc:docMk/>
          <pc:sldMk cId="2345550721" sldId="265"/>
        </pc:sldMkLst>
        <pc:spChg chg="mod">
          <ac:chgData name="Jan Pieter Kuijper" userId="11dce61d2819b281" providerId="LiveId" clId="{16943682-83CA-4634-8ACB-927F0CA52834}" dt="2020-06-03T14:22:55.852" v="17" actId="207"/>
          <ac:spMkLst>
            <pc:docMk/>
            <pc:sldMk cId="2345550721" sldId="265"/>
            <ac:spMk id="2050" creationId="{00000000-0000-0000-0000-000000000000}"/>
          </ac:spMkLst>
        </pc:spChg>
        <pc:picChg chg="mod">
          <ac:chgData name="Jan Pieter Kuijper" userId="11dce61d2819b281" providerId="LiveId" clId="{16943682-83CA-4634-8ACB-927F0CA52834}" dt="2020-06-03T14:22:05.612" v="7" actId="14826"/>
          <ac:picMkLst>
            <pc:docMk/>
            <pc:sldMk cId="2345550721" sldId="265"/>
            <ac:picMk id="2" creationId="{00000000-0000-0000-0000-000000000000}"/>
          </ac:picMkLst>
        </pc:picChg>
      </pc:sldChg>
      <pc:sldMasterChg chg="setBg modSldLayout">
        <pc:chgData name="Jan Pieter Kuijper" userId="11dce61d2819b281" providerId="LiveId" clId="{16943682-83CA-4634-8ACB-927F0CA52834}" dt="2020-06-03T14:22:20.241" v="9"/>
        <pc:sldMasterMkLst>
          <pc:docMk/>
          <pc:sldMasterMk cId="0" sldId="2147483648"/>
        </pc:sldMasterMkLst>
        <pc:sldLayoutChg chg="setBg">
          <pc:chgData name="Jan Pieter Kuijper" userId="11dce61d2819b281" providerId="LiveId" clId="{16943682-83CA-4634-8ACB-927F0CA52834}" dt="2020-06-03T14:22:20.241" v="9"/>
          <pc:sldLayoutMkLst>
            <pc:docMk/>
            <pc:sldMasterMk cId="0" sldId="2147483648"/>
            <pc:sldLayoutMk cId="432513182" sldId="2147483649"/>
          </pc:sldLayoutMkLst>
        </pc:sldLayoutChg>
        <pc:sldLayoutChg chg="setBg">
          <pc:chgData name="Jan Pieter Kuijper" userId="11dce61d2819b281" providerId="LiveId" clId="{16943682-83CA-4634-8ACB-927F0CA52834}" dt="2020-06-03T14:22:20.241" v="9"/>
          <pc:sldLayoutMkLst>
            <pc:docMk/>
            <pc:sldMasterMk cId="0" sldId="2147483648"/>
            <pc:sldLayoutMk cId="3798619360" sldId="2147483650"/>
          </pc:sldLayoutMkLst>
        </pc:sldLayoutChg>
        <pc:sldLayoutChg chg="setBg">
          <pc:chgData name="Jan Pieter Kuijper" userId="11dce61d2819b281" providerId="LiveId" clId="{16943682-83CA-4634-8ACB-927F0CA52834}" dt="2020-06-03T14:22:20.241" v="9"/>
          <pc:sldLayoutMkLst>
            <pc:docMk/>
            <pc:sldMasterMk cId="0" sldId="2147483648"/>
            <pc:sldLayoutMk cId="3076217647" sldId="2147483651"/>
          </pc:sldLayoutMkLst>
        </pc:sldLayoutChg>
        <pc:sldLayoutChg chg="setBg">
          <pc:chgData name="Jan Pieter Kuijper" userId="11dce61d2819b281" providerId="LiveId" clId="{16943682-83CA-4634-8ACB-927F0CA52834}" dt="2020-06-03T14:22:20.241" v="9"/>
          <pc:sldLayoutMkLst>
            <pc:docMk/>
            <pc:sldMasterMk cId="0" sldId="2147483648"/>
            <pc:sldLayoutMk cId="498380747" sldId="2147483652"/>
          </pc:sldLayoutMkLst>
        </pc:sldLayoutChg>
        <pc:sldLayoutChg chg="setBg">
          <pc:chgData name="Jan Pieter Kuijper" userId="11dce61d2819b281" providerId="LiveId" clId="{16943682-83CA-4634-8ACB-927F0CA52834}" dt="2020-06-03T14:22:20.241" v="9"/>
          <pc:sldLayoutMkLst>
            <pc:docMk/>
            <pc:sldMasterMk cId="0" sldId="2147483648"/>
            <pc:sldLayoutMk cId="2349012768" sldId="2147483653"/>
          </pc:sldLayoutMkLst>
        </pc:sldLayoutChg>
        <pc:sldLayoutChg chg="setBg">
          <pc:chgData name="Jan Pieter Kuijper" userId="11dce61d2819b281" providerId="LiveId" clId="{16943682-83CA-4634-8ACB-927F0CA52834}" dt="2020-06-03T14:22:20.241" v="9"/>
          <pc:sldLayoutMkLst>
            <pc:docMk/>
            <pc:sldMasterMk cId="0" sldId="2147483648"/>
            <pc:sldLayoutMk cId="3874881624" sldId="2147483654"/>
          </pc:sldLayoutMkLst>
        </pc:sldLayoutChg>
        <pc:sldLayoutChg chg="setBg">
          <pc:chgData name="Jan Pieter Kuijper" userId="11dce61d2819b281" providerId="LiveId" clId="{16943682-83CA-4634-8ACB-927F0CA52834}" dt="2020-06-03T14:22:20.241" v="9"/>
          <pc:sldLayoutMkLst>
            <pc:docMk/>
            <pc:sldMasterMk cId="0" sldId="2147483648"/>
            <pc:sldLayoutMk cId="3996595486" sldId="2147483655"/>
          </pc:sldLayoutMkLst>
        </pc:sldLayoutChg>
        <pc:sldLayoutChg chg="setBg">
          <pc:chgData name="Jan Pieter Kuijper" userId="11dce61d2819b281" providerId="LiveId" clId="{16943682-83CA-4634-8ACB-927F0CA52834}" dt="2020-06-03T14:22:20.241" v="9"/>
          <pc:sldLayoutMkLst>
            <pc:docMk/>
            <pc:sldMasterMk cId="0" sldId="2147483648"/>
            <pc:sldLayoutMk cId="2508217317" sldId="2147483656"/>
          </pc:sldLayoutMkLst>
        </pc:sldLayoutChg>
        <pc:sldLayoutChg chg="setBg">
          <pc:chgData name="Jan Pieter Kuijper" userId="11dce61d2819b281" providerId="LiveId" clId="{16943682-83CA-4634-8ACB-927F0CA52834}" dt="2020-06-03T14:22:20.241" v="9"/>
          <pc:sldLayoutMkLst>
            <pc:docMk/>
            <pc:sldMasterMk cId="0" sldId="2147483648"/>
            <pc:sldLayoutMk cId="4188597608" sldId="2147483657"/>
          </pc:sldLayoutMkLst>
        </pc:sldLayoutChg>
        <pc:sldLayoutChg chg="setBg">
          <pc:chgData name="Jan Pieter Kuijper" userId="11dce61d2819b281" providerId="LiveId" clId="{16943682-83CA-4634-8ACB-927F0CA52834}" dt="2020-06-03T14:22:20.241" v="9"/>
          <pc:sldLayoutMkLst>
            <pc:docMk/>
            <pc:sldMasterMk cId="0" sldId="2147483648"/>
            <pc:sldLayoutMk cId="1287761364" sldId="2147483658"/>
          </pc:sldLayoutMkLst>
        </pc:sldLayoutChg>
        <pc:sldLayoutChg chg="setBg">
          <pc:chgData name="Jan Pieter Kuijper" userId="11dce61d2819b281" providerId="LiveId" clId="{16943682-83CA-4634-8ACB-927F0CA52834}" dt="2020-06-03T14:22:20.241" v="9"/>
          <pc:sldLayoutMkLst>
            <pc:docMk/>
            <pc:sldMasterMk cId="0" sldId="2147483648"/>
            <pc:sldLayoutMk cId="284638002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2CF7-D8C9-4099-B3A6-A10A994C752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3251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3B21-A9A3-4ADC-8B5F-F5984A3DC97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8776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45833-8C1A-47ED-ADD4-13C3F1644DC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4638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B212C-E03A-4C56-AD4E-072635E7482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9861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64A01-6432-4BC6-8008-077F9B60650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7621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8C3EA-AA94-4A7B-A2BA-386C8F19973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9838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248E9-DFDE-4F92-B539-639712465E3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4901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54340-5D46-4A0E-9287-9A2ABF0732B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7488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EB5EC-AAA8-46A8-A9F6-D3AACF9A85C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9659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4CFD2-6242-4312-B827-FD40A361682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0821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86058-E726-4081-88B9-21A6CCDB253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8859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4DB971A-12D8-4514-887F-8EDBD90F94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132 (DNP) 	t. J. Boom; J.P. Kuijper; m. Genève 1551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229" y="635000"/>
            <a:ext cx="8127541" cy="517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132 (DNP) 	t. J. Boom; J.P. Kuijper; m. Genève 1551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6454"/>
            <a:ext cx="8128000" cy="516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82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132 (DNP) 	t. J. Boom; J.P. Kuijper; m. Genève 1551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6757"/>
            <a:ext cx="8128000" cy="515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937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132 (DNP) 	t. J. Boom; J.P. Kuijper; m. Genève 1551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000" y="636525"/>
            <a:ext cx="8128000" cy="5105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509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132 (DNP) 	t. J. Boom; J.P. Kuijper; m. Genève 1551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229" y="635000"/>
            <a:ext cx="8127541" cy="517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439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132 (DNP) 	t. J. Boom; J.P. Kuijper; m. Genève 1551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229" y="635000"/>
            <a:ext cx="8127541" cy="517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972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132 (DNP) 	t. J. Boom; J.P. Kuijper; m. Genève 1551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229" y="635000"/>
            <a:ext cx="8127541" cy="517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96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Psalm 132 (DNP) 	t. J. Boom; J.P. Kuijper; m. Genève 1551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229" y="635000"/>
            <a:ext cx="8127541" cy="517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550721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176</Words>
  <Application>Microsoft Office PowerPoint</Application>
  <PresentationFormat>Diavoorstelling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47</cp:revision>
  <dcterms:created xsi:type="dcterms:W3CDTF">2004-09-21T10:26:12Z</dcterms:created>
  <dcterms:modified xsi:type="dcterms:W3CDTF">2020-06-03T14:23:03Z</dcterms:modified>
</cp:coreProperties>
</file>