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63" r:id="rId4"/>
    <p:sldId id="259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D0AF5-CE03-4F01-A0EE-8A81978435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560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F5B10-C197-40B5-944D-5F95F7F6747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7283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02BD4-5626-47F4-B4B6-A1E1868B542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17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A3AC-AAB3-4C7F-82CE-748C972FA0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95630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94D86-5935-402A-A691-7BFD3D55B5B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862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7811-4BFD-423F-AD85-93B9FB3DF7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857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A4426-04BA-46D9-8C16-F22FFF9EAA1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2961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61420-6129-4AA8-BD5C-48171A5BCCA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1515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A99D5-94C6-43EE-A803-FC788F507D1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27043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66E94-32DC-4116-9F70-78BBC8EE143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8339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CBC09-CD9E-4AF5-91DB-32C937BF3AC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1313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3CAB931-F423-4105-916E-A873799641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130 (DNP) 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54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130 (DNP) 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54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130 (DNP) 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542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130 (DNP) 	t. J.P. Kuijper; m. Straatsburg 1539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54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20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50</cp:revision>
  <dcterms:created xsi:type="dcterms:W3CDTF">2004-09-21T10:26:12Z</dcterms:created>
  <dcterms:modified xsi:type="dcterms:W3CDTF">2020-05-13T08:30:44Z</dcterms:modified>
</cp:coreProperties>
</file>