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109E0C-5A23-4F14-878E-0901601F5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FD7795E-C596-42E8-8AEB-FECA1C2CC2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2F0E4D5-2945-4FF8-9FD2-CCD7C4A73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8CC016-639C-4A68-8784-8A5D99B29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B18668-22E4-495B-91A2-44087E8DC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599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93F6CE-A105-4CBA-9DF2-371DB6DEC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F95AA90-2EBA-4428-AFB4-37EBD9ED09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768EB6-F949-4D63-8EE7-B57C45FE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6B85B5-8218-43A3-974A-FD01072A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6D46E7C-50F6-422F-89DC-96A27297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4008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34366DA-CC2F-4655-B6EB-D72F479E8E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C2104A-A245-4B34-851D-38264E4447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B9A780-EDB8-4160-B731-4E19EA721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63BC25-DA16-4645-977F-28F631962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7BAED3-8CAB-4617-B8D6-D608AFBB3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118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BA41B-9C69-4482-8553-D083A9367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AA17C4-F1D5-48D7-A14E-2939B8CEE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6B881E-6725-419C-A3B3-8B1260542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B2284FF-599C-4CCB-A152-4A55D163A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B6D7FB-0428-4D48-B52C-FD16204A4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720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4A9591-AB3A-4516-B01D-EC7D77730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050C12-50F0-4DF9-8501-2CD97163B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2D7357-45D9-4F83-8A71-1DD7A964B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80979F1-1016-4D66-B0D8-EB317A261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185299-8404-4AF2-8D0C-284E4122B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7184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5006A-1BB0-4E60-BF4B-BE42E865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EB8E0F-2E99-4591-A43D-554003ABD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D58BA0C-9C2C-496B-8EBC-DD8B1C313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D3698E-6EA7-494F-98F3-BE912D3D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BBC3FA-0A8F-4549-9C73-82805779A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35C115-D4D5-4898-808F-0AD8D4E3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0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42D68-FB4F-47EE-AAF7-B37F8DC67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657118-69E9-4362-8710-E37470F9B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191F5B8-FE49-44CE-BC01-107CF1DDD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ECF2467-7843-49E4-B11C-4BB71690F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EC96D34-70E3-4DC9-A32B-B88BB21CC2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096E0DE-33CF-44BF-A500-792A867E6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476BBE0-C078-40CC-AF30-AAF1BB4E1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6311E02-3164-4D19-B27F-C0ABB947D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80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13B35C-07BA-422E-8FA6-602FC049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8632C8E-F9A9-45C6-8290-B257ECBF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C05AEB5-458C-4401-98B6-83A01FCB2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C6B518-C12C-4B85-9F60-316DC3737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302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2A41A4B-07B9-4CE4-8E9A-A47C87C84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1F8D85C-77B0-4304-963D-E0B072EF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A390E29-E0D1-4C05-85F5-2D71488B2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7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A8925-750C-4E85-84A4-3381E03E4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9ED4E2-5C65-4E60-8C3E-A499412A8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75E965-DB57-4B4B-91D4-E71E5C711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8A77E6F-4DE5-4AF8-BB70-3F1BE22C2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AD99ED7-105F-44DA-9B0D-FF51B53D3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249A0E7-E7BB-4637-A078-EA7EFAEB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172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3F1B57-F3CB-47FE-9B2B-3F65217FE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159E3F6-9A2C-4264-9807-7C6CF916D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7A7475A-2BC7-478D-A4C5-9D8659FF0A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68CB688-E87B-466A-AAAE-BC3004686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FD6D4-1670-4761-BE42-ECD6EB4E08A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D13C71-EC89-4AC3-9510-81480B5E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572BC3D-E80D-449D-84EC-C2C1AA0FB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187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A154CD-A0F4-41C8-A273-55420064C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C922C2-52CC-4822-BDC4-CB0419C15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D00998-3522-464B-8881-BB6E3F0958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FD6D4-1670-4761-BE42-ECD6EB4E08AF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1A8D39-58F9-4B9D-96B3-EF354D5BE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0F059A-3FF3-4175-8F53-47DF2558A4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CA905-21FE-4EDF-A969-172DFD7E39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309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500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381000"/>
            <a:ext cx="7747000" cy="4932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2</cp:revision>
  <dcterms:created xsi:type="dcterms:W3CDTF">2022-02-05T14:55:53Z</dcterms:created>
  <dcterms:modified xsi:type="dcterms:W3CDTF">2022-02-05T16:58:23Z</dcterms:modified>
</cp:coreProperties>
</file>