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1ABC-92F0-4099-8AB6-442F5CE727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858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96EA-0870-4741-AC8B-A3EF28E1E1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315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1282-5C64-4C41-B4A8-2F9368C4C7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25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9F80-2AEA-4E4B-A740-EA9CD418CB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3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97C0-1F10-42A5-BA38-D3D1743F1E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145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ED30-37F0-45D4-BE34-68415EBF60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0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83FA-30A9-4113-AAF8-4A24AF026E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790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DE20-681B-42E9-BFD9-ADB5AA0476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531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2BCA-B5A0-4CA4-A84F-E9C685F8DD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206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2F4D-310D-4441-AB72-CB4C14523B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6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654F-1BD2-4E40-8425-86362965D8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275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666738-4333-46E4-9B46-5B06948C99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2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33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335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2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33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2020-05-08T04:47:00Z</dcterms:modified>
</cp:coreProperties>
</file>