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E7FFB1-AD77-4948-82A5-079EDF33ABBC}" v="10" dt="2020-04-24T09:48:26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41E7FFB1-AD77-4948-82A5-079EDF33ABBC}"/>
    <pc:docChg chg="modSld sldOrd modMainMaster">
      <pc:chgData name="Jan Pieter Kuijper" userId="11dce61d2819b281" providerId="LiveId" clId="{41E7FFB1-AD77-4948-82A5-079EDF33ABBC}" dt="2020-04-24T09:48:26.333" v="11" actId="207"/>
      <pc:docMkLst>
        <pc:docMk/>
      </pc:docMkLst>
      <pc:sldChg chg="modSp">
        <pc:chgData name="Jan Pieter Kuijper" userId="11dce61d2819b281" providerId="LiveId" clId="{41E7FFB1-AD77-4948-82A5-079EDF33ABBC}" dt="2020-04-24T09:48:22.308" v="10" actId="207"/>
        <pc:sldMkLst>
          <pc:docMk/>
          <pc:sldMk cId="0" sldId="258"/>
        </pc:sldMkLst>
        <pc:spChg chg="mod">
          <ac:chgData name="Jan Pieter Kuijper" userId="11dce61d2819b281" providerId="LiveId" clId="{41E7FFB1-AD77-4948-82A5-079EDF33ABBC}" dt="2020-04-24T09:48:22.308" v="10" actId="207"/>
          <ac:spMkLst>
            <pc:docMk/>
            <pc:sldMk cId="0" sldId="258"/>
            <ac:spMk id="4098" creationId="{00000000-0000-0000-0000-000000000000}"/>
          </ac:spMkLst>
        </pc:spChg>
        <pc:picChg chg="mod">
          <ac:chgData name="Jan Pieter Kuijper" userId="11dce61d2819b281" providerId="LiveId" clId="{41E7FFB1-AD77-4948-82A5-079EDF33ABBC}" dt="2020-04-24T09:47:45.858" v="2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 ord">
        <pc:chgData name="Jan Pieter Kuijper" userId="11dce61d2819b281" providerId="LiveId" clId="{41E7FFB1-AD77-4948-82A5-079EDF33ABBC}" dt="2020-04-24T09:48:18.619" v="9" actId="207"/>
        <pc:sldMkLst>
          <pc:docMk/>
          <pc:sldMk cId="0" sldId="259"/>
        </pc:sldMkLst>
        <pc:spChg chg="mod">
          <ac:chgData name="Jan Pieter Kuijper" userId="11dce61d2819b281" providerId="LiveId" clId="{41E7FFB1-AD77-4948-82A5-079EDF33ABBC}" dt="2020-04-24T09:48:18.619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41E7FFB1-AD77-4948-82A5-079EDF33ABBC}" dt="2020-04-24T09:47:36.746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41E7FFB1-AD77-4948-82A5-079EDF33ABBC}" dt="2020-04-24T09:48:26.333" v="11" actId="207"/>
        <pc:sldMkLst>
          <pc:docMk/>
          <pc:sldMk cId="0" sldId="260"/>
        </pc:sldMkLst>
        <pc:spChg chg="mod">
          <ac:chgData name="Jan Pieter Kuijper" userId="11dce61d2819b281" providerId="LiveId" clId="{41E7FFB1-AD77-4948-82A5-079EDF33ABBC}" dt="2020-04-24T09:48:26.333" v="11" actId="207"/>
          <ac:spMkLst>
            <pc:docMk/>
            <pc:sldMk cId="0" sldId="260"/>
            <ac:spMk id="5122" creationId="{00000000-0000-0000-0000-000000000000}"/>
          </ac:spMkLst>
        </pc:spChg>
        <pc:picChg chg="mod">
          <ac:chgData name="Jan Pieter Kuijper" userId="11dce61d2819b281" providerId="LiveId" clId="{41E7FFB1-AD77-4948-82A5-079EDF33ABBC}" dt="2020-04-24T09:47:56.182" v="3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 setBg">
        <pc:chgData name="Jan Pieter Kuijper" userId="11dce61d2819b281" providerId="LiveId" clId="{41E7FFB1-AD77-4948-82A5-079EDF33ABBC}" dt="2020-04-24T09:48:14.504" v="8" actId="207"/>
        <pc:sldMkLst>
          <pc:docMk/>
          <pc:sldMk cId="0" sldId="261"/>
        </pc:sldMkLst>
        <pc:spChg chg="mod">
          <ac:chgData name="Jan Pieter Kuijper" userId="11dce61d2819b281" providerId="LiveId" clId="{41E7FFB1-AD77-4948-82A5-079EDF33ABBC}" dt="2020-04-24T09:48:14.504" v="8" actId="207"/>
          <ac:spMkLst>
            <pc:docMk/>
            <pc:sldMk cId="0" sldId="261"/>
            <ac:spMk id="2050" creationId="{00000000-0000-0000-0000-000000000000}"/>
          </ac:spMkLst>
        </pc:spChg>
        <pc:picChg chg="mod">
          <ac:chgData name="Jan Pieter Kuijper" userId="11dce61d2819b281" providerId="LiveId" clId="{41E7FFB1-AD77-4948-82A5-079EDF33ABBC}" dt="2020-04-24T09:47:27.325" v="0" actId="14826"/>
          <ac:picMkLst>
            <pc:docMk/>
            <pc:sldMk cId="0" sldId="261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41E7FFB1-AD77-4948-82A5-079EDF33ABBC}" dt="2020-04-24T09:48:06.922" v="5"/>
        <pc:sldMasterMkLst>
          <pc:docMk/>
          <pc:sldMasterMk cId="0" sldId="2147483648"/>
        </pc:sldMasterMkLst>
        <pc:sldLayoutChg chg="setBg">
          <pc:chgData name="Jan Pieter Kuijper" userId="11dce61d2819b281" providerId="LiveId" clId="{41E7FFB1-AD77-4948-82A5-079EDF33ABBC}" dt="2020-04-24T09:48:06.922" v="5"/>
          <pc:sldLayoutMkLst>
            <pc:docMk/>
            <pc:sldMasterMk cId="0" sldId="2147483648"/>
            <pc:sldLayoutMk cId="695084208" sldId="2147483649"/>
          </pc:sldLayoutMkLst>
        </pc:sldLayoutChg>
        <pc:sldLayoutChg chg="setBg">
          <pc:chgData name="Jan Pieter Kuijper" userId="11dce61d2819b281" providerId="LiveId" clId="{41E7FFB1-AD77-4948-82A5-079EDF33ABBC}" dt="2020-04-24T09:48:06.922" v="5"/>
          <pc:sldLayoutMkLst>
            <pc:docMk/>
            <pc:sldMasterMk cId="0" sldId="2147483648"/>
            <pc:sldLayoutMk cId="469364602" sldId="2147483650"/>
          </pc:sldLayoutMkLst>
        </pc:sldLayoutChg>
        <pc:sldLayoutChg chg="setBg">
          <pc:chgData name="Jan Pieter Kuijper" userId="11dce61d2819b281" providerId="LiveId" clId="{41E7FFB1-AD77-4948-82A5-079EDF33ABBC}" dt="2020-04-24T09:48:06.922" v="5"/>
          <pc:sldLayoutMkLst>
            <pc:docMk/>
            <pc:sldMasterMk cId="0" sldId="2147483648"/>
            <pc:sldLayoutMk cId="989200281" sldId="2147483651"/>
          </pc:sldLayoutMkLst>
        </pc:sldLayoutChg>
        <pc:sldLayoutChg chg="setBg">
          <pc:chgData name="Jan Pieter Kuijper" userId="11dce61d2819b281" providerId="LiveId" clId="{41E7FFB1-AD77-4948-82A5-079EDF33ABBC}" dt="2020-04-24T09:48:06.922" v="5"/>
          <pc:sldLayoutMkLst>
            <pc:docMk/>
            <pc:sldMasterMk cId="0" sldId="2147483648"/>
            <pc:sldLayoutMk cId="1559306103" sldId="2147483652"/>
          </pc:sldLayoutMkLst>
        </pc:sldLayoutChg>
        <pc:sldLayoutChg chg="setBg">
          <pc:chgData name="Jan Pieter Kuijper" userId="11dce61d2819b281" providerId="LiveId" clId="{41E7FFB1-AD77-4948-82A5-079EDF33ABBC}" dt="2020-04-24T09:48:06.922" v="5"/>
          <pc:sldLayoutMkLst>
            <pc:docMk/>
            <pc:sldMasterMk cId="0" sldId="2147483648"/>
            <pc:sldLayoutMk cId="244142094" sldId="2147483653"/>
          </pc:sldLayoutMkLst>
        </pc:sldLayoutChg>
        <pc:sldLayoutChg chg="setBg">
          <pc:chgData name="Jan Pieter Kuijper" userId="11dce61d2819b281" providerId="LiveId" clId="{41E7FFB1-AD77-4948-82A5-079EDF33ABBC}" dt="2020-04-24T09:48:06.922" v="5"/>
          <pc:sldLayoutMkLst>
            <pc:docMk/>
            <pc:sldMasterMk cId="0" sldId="2147483648"/>
            <pc:sldLayoutMk cId="2229093108" sldId="2147483654"/>
          </pc:sldLayoutMkLst>
        </pc:sldLayoutChg>
        <pc:sldLayoutChg chg="setBg">
          <pc:chgData name="Jan Pieter Kuijper" userId="11dce61d2819b281" providerId="LiveId" clId="{41E7FFB1-AD77-4948-82A5-079EDF33ABBC}" dt="2020-04-24T09:48:06.922" v="5"/>
          <pc:sldLayoutMkLst>
            <pc:docMk/>
            <pc:sldMasterMk cId="0" sldId="2147483648"/>
            <pc:sldLayoutMk cId="3601922587" sldId="2147483655"/>
          </pc:sldLayoutMkLst>
        </pc:sldLayoutChg>
        <pc:sldLayoutChg chg="setBg">
          <pc:chgData name="Jan Pieter Kuijper" userId="11dce61d2819b281" providerId="LiveId" clId="{41E7FFB1-AD77-4948-82A5-079EDF33ABBC}" dt="2020-04-24T09:48:06.922" v="5"/>
          <pc:sldLayoutMkLst>
            <pc:docMk/>
            <pc:sldMasterMk cId="0" sldId="2147483648"/>
            <pc:sldLayoutMk cId="1547343399" sldId="2147483656"/>
          </pc:sldLayoutMkLst>
        </pc:sldLayoutChg>
        <pc:sldLayoutChg chg="setBg">
          <pc:chgData name="Jan Pieter Kuijper" userId="11dce61d2819b281" providerId="LiveId" clId="{41E7FFB1-AD77-4948-82A5-079EDF33ABBC}" dt="2020-04-24T09:48:06.922" v="5"/>
          <pc:sldLayoutMkLst>
            <pc:docMk/>
            <pc:sldMasterMk cId="0" sldId="2147483648"/>
            <pc:sldLayoutMk cId="2109902920" sldId="2147483657"/>
          </pc:sldLayoutMkLst>
        </pc:sldLayoutChg>
        <pc:sldLayoutChg chg="setBg">
          <pc:chgData name="Jan Pieter Kuijper" userId="11dce61d2819b281" providerId="LiveId" clId="{41E7FFB1-AD77-4948-82A5-079EDF33ABBC}" dt="2020-04-24T09:48:06.922" v="5"/>
          <pc:sldLayoutMkLst>
            <pc:docMk/>
            <pc:sldMasterMk cId="0" sldId="2147483648"/>
            <pc:sldLayoutMk cId="3904668368" sldId="2147483658"/>
          </pc:sldLayoutMkLst>
        </pc:sldLayoutChg>
        <pc:sldLayoutChg chg="setBg">
          <pc:chgData name="Jan Pieter Kuijper" userId="11dce61d2819b281" providerId="LiveId" clId="{41E7FFB1-AD77-4948-82A5-079EDF33ABBC}" dt="2020-04-24T09:48:06.922" v="5"/>
          <pc:sldLayoutMkLst>
            <pc:docMk/>
            <pc:sldMasterMk cId="0" sldId="2147483648"/>
            <pc:sldLayoutMk cId="192958411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C411E-BF12-4788-B63A-D91C12550DB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508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527A4-F44C-46BF-9E6F-522AE52C39F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466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1246E-6D69-430B-A4F2-AD21258AB64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2958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7AD28-11E3-4FA0-95CE-B94EFD3837D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936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B70EC-1611-4691-8A06-4C8BBE427C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920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3F37E-94CC-4A4F-9D79-28DED8DFD8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5930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51A02-FE91-4FB9-B3E0-F8F84010E5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414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7C9FC-723C-458F-B6F7-31FB2DD250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909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B5A1C-DF90-4D3B-922E-42CC95D855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192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54B04-F355-418B-B3C7-C15FF69B9B8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734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77388-BB31-401E-8AAF-A3FE2997CDC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0990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43313C9-BF92-468F-A09C-82A67C9535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123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045"/>
            <a:ext cx="9017000" cy="402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123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69" y="635000"/>
            <a:ext cx="9016062" cy="402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123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045"/>
            <a:ext cx="9017000" cy="402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123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37" y="635000"/>
            <a:ext cx="9013926" cy="395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72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41</cp:revision>
  <dcterms:created xsi:type="dcterms:W3CDTF">2004-09-21T10:26:12Z</dcterms:created>
  <dcterms:modified xsi:type="dcterms:W3CDTF">2020-04-24T09:48:27Z</dcterms:modified>
</cp:coreProperties>
</file>