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79" d="100"/>
          <a:sy n="79" d="100"/>
        </p:scale>
        <p:origin x="8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Pieter Kuijper" userId="11dce61d2819b281" providerId="LiveId" clId="{B4621056-EF31-4C06-A866-E07FF10DFFE3}"/>
    <pc:docChg chg="modSld">
      <pc:chgData name="Jan Pieter Kuijper" userId="11dce61d2819b281" providerId="LiveId" clId="{B4621056-EF31-4C06-A866-E07FF10DFFE3}" dt="2022-02-07T16:04:09.298" v="3"/>
      <pc:docMkLst>
        <pc:docMk/>
      </pc:docMkLst>
      <pc:sldChg chg="modSp mod">
        <pc:chgData name="Jan Pieter Kuijper" userId="11dce61d2819b281" providerId="LiveId" clId="{B4621056-EF31-4C06-A866-E07FF10DFFE3}" dt="2022-02-07T16:04:05.382" v="2"/>
        <pc:sldMkLst>
          <pc:docMk/>
          <pc:sldMk cId="0" sldId="258"/>
        </pc:sldMkLst>
        <pc:spChg chg="mod">
          <ac:chgData name="Jan Pieter Kuijper" userId="11dce61d2819b281" providerId="LiveId" clId="{B4621056-EF31-4C06-A866-E07FF10DFFE3}" dt="2022-02-07T16:04:05.382" v="2"/>
          <ac:spMkLst>
            <pc:docMk/>
            <pc:sldMk cId="0" sldId="258"/>
            <ac:spMk id="4098" creationId="{00000000-0000-0000-0000-000000000000}"/>
          </ac:spMkLst>
        </pc:spChg>
      </pc:sldChg>
      <pc:sldChg chg="modSp mod">
        <pc:chgData name="Jan Pieter Kuijper" userId="11dce61d2819b281" providerId="LiveId" clId="{B4621056-EF31-4C06-A866-E07FF10DFFE3}" dt="2022-02-07T16:04:01.574" v="1"/>
        <pc:sldMkLst>
          <pc:docMk/>
          <pc:sldMk cId="0" sldId="259"/>
        </pc:sldMkLst>
        <pc:spChg chg="mod">
          <ac:chgData name="Jan Pieter Kuijper" userId="11dce61d2819b281" providerId="LiveId" clId="{B4621056-EF31-4C06-A866-E07FF10DFFE3}" dt="2022-02-07T16:04:01.574" v="1"/>
          <ac:spMkLst>
            <pc:docMk/>
            <pc:sldMk cId="0" sldId="259"/>
            <ac:spMk id="3074" creationId="{00000000-0000-0000-0000-000000000000}"/>
          </ac:spMkLst>
        </pc:spChg>
      </pc:sldChg>
      <pc:sldChg chg="modSp mod">
        <pc:chgData name="Jan Pieter Kuijper" userId="11dce61d2819b281" providerId="LiveId" clId="{B4621056-EF31-4C06-A866-E07FF10DFFE3}" dt="2022-02-07T16:04:09.298" v="3"/>
        <pc:sldMkLst>
          <pc:docMk/>
          <pc:sldMk cId="0" sldId="260"/>
        </pc:sldMkLst>
        <pc:spChg chg="mod">
          <ac:chgData name="Jan Pieter Kuijper" userId="11dce61d2819b281" providerId="LiveId" clId="{B4621056-EF31-4C06-A866-E07FF10DFFE3}" dt="2022-02-07T16:04:09.298" v="3"/>
          <ac:spMkLst>
            <pc:docMk/>
            <pc:sldMk cId="0" sldId="260"/>
            <ac:spMk id="5122" creationId="{00000000-0000-0000-0000-000000000000}"/>
          </ac:spMkLst>
        </pc:spChg>
      </pc:sldChg>
      <pc:sldChg chg="modSp mod">
        <pc:chgData name="Jan Pieter Kuijper" userId="11dce61d2819b281" providerId="LiveId" clId="{B4621056-EF31-4C06-A866-E07FF10DFFE3}" dt="2022-02-07T16:03:56.489" v="0" actId="207"/>
        <pc:sldMkLst>
          <pc:docMk/>
          <pc:sldMk cId="0" sldId="261"/>
        </pc:sldMkLst>
        <pc:spChg chg="mod">
          <ac:chgData name="Jan Pieter Kuijper" userId="11dce61d2819b281" providerId="LiveId" clId="{B4621056-EF31-4C06-A866-E07FF10DFFE3}" dt="2022-02-07T16:03:56.489" v="0" actId="207"/>
          <ac:spMkLst>
            <pc:docMk/>
            <pc:sldMk cId="0" sldId="261"/>
            <ac:spMk id="205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6CAD4E-DBCF-4259-A095-7FBEF754D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4166E9A-C313-4557-9B38-DE68CDA1C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8F28E9-9020-4863-9974-1F617B6C2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B2B300-918F-4BB6-8C85-A9D986473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2B6A58-FFE2-4438-BCDF-77D17562D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2926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1A92FB-5ACD-4F4E-B527-521C3053E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A6C19D3-D8F3-4077-8333-F12905FB3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EB583D-0A7B-4E30-86D3-6B6307798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1B8B73-E78B-4C5F-B074-139C7CD20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30087A-58AE-477F-A8C8-7A3F4FB44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974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AF4B704-3A49-4F4E-A6DC-7ED13FB4A4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5B97046-0944-4A35-AC98-4EC27D8A6F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70F1CB5-7100-4C88-ABF9-0676514F4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5255F8-4A15-4E09-86D6-CBEE9CA87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A974C02-C00B-4EB8-A86F-79764DF50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342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791A63-FA76-4CD0-9A07-CA61B77F7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F543F9-7572-42E7-A92F-955B81794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24017F-76B7-42C7-A0A9-EAF20F4C4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59BF92-F4F9-465C-966E-91D223AFC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D4EDA1-36A0-49FC-B0A3-E4ABBCE7E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444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8D0E0A-8E74-476E-ABAA-B9721AA3C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B84578D-8210-419F-80B2-5E119633D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85B9701-4719-4C4C-8E40-B235C8B41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7C2ECA9-DC17-44B4-80FE-5D833BA14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213B94-47E5-4023-8969-EC81D2434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312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90C532-8F16-4635-AF37-9F5D03014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C1AE480-54FF-426D-9297-899CF86F6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D790946-D69A-471C-9D24-1221BE57CB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098234C-8F11-48B1-8F3F-500909498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5448470-AFE9-41BD-834E-264ECF000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B6E3FA2-955D-4C56-9880-2F1494189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655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A4B3A5-35CD-4160-8AC9-BE6E0B595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0A45B95-753F-4BC9-BF6D-0AA0C15C0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A27CBD3-52F1-453C-B5EF-1B2E173D6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4596158-DF67-4BAB-AC8C-2F53635C5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23B8989-233C-4DB8-A9BA-0863E55FC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D1EE43A-B312-4B3A-B143-551B25D00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BAC0399-E633-421B-B9D9-0B1C1884D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9134468-0453-45C8-B0FA-A87FEF623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9201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A19EF8-BD0E-4D69-A8FA-D6B612308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9F85CA0-A93E-4F6C-B61F-442E4F17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7379D34-1C20-4648-B2CB-2C5161611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F725FF5-45CF-47D2-AE1C-8299BF014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729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4107C28-8C55-4926-895E-94DB138B6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E8B33A2-8BE9-4A61-BAD6-E1895C91B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B031EAB-43C2-4522-BDBD-021EE6085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3258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14291-B4CA-413D-B57B-D5EB9BDFF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0E1D47-6A96-4042-9159-2071C8E30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429B17F-EFD1-4CA9-84F1-CADD24105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E0F874-B7D5-4EED-B63D-F2E6B1B9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61A7E7D-B269-4A20-9BF0-62B7C6DD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BA451B0-3218-4F9B-998B-4B0E770DD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150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AF94F-F527-49FE-AFAA-C200AE01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ABDB56A-F1E7-4286-95B3-326773A60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AC0442C-FEB8-4094-836C-09B8E3991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66C009E-9D40-4729-9B32-CB0C0C68D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C9B1561-F51B-40E0-840F-40D9E8F48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044FDC3-D698-4DAE-A7AF-2C7DE28D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188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42F5B8F-4F9B-40E0-9A75-DFB259AE5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0CF3920-F194-430E-8127-FA148CF8C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842548-E87C-4CC0-B314-B209349A03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468D9-79E4-4FC8-88BF-B35A3F70D223}" type="datetimeFigureOut">
              <a:rPr lang="nl-NL" smtClean="0"/>
              <a:t>7-2-2022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D1B589-08FC-4D11-B713-F1B73BF5CA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FA6811-BC13-4A07-9D14-C7A85E32E8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18AC4-AE1E-4505-97B7-F5FB597DE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354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>
          <a:bgClr>
            <a:srgbClr val="00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>
                <a:solidFill>
                  <a:srgbClr val="FFFFFF"/>
                </a:solidFill>
              </a:defRPr>
            </a:pPr>
            <a:r>
              <a:rPr lang="en-US" altLang="nl-NL" sz="1600" b="1" dirty="0">
                <a:solidFill>
                  <a:schemeClr val="bg1"/>
                </a:solidFill>
                <a:latin typeface="Arial" panose="020B0604020202020204" pitchFamily="34" charset="0"/>
              </a:rPr>
              <a:t>Psalm 123 (DNP)	t. J.P. Kuijper; m. Genève 1551</a:t>
            </a:r>
            <a:endParaRPr lang="nl-NL" altLang="nl-NL" sz="1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64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>
          <a:bgClr>
            <a:srgbClr val="00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>
                <a:solidFill>
                  <a:srgbClr val="FFFFFF"/>
                </a:solidFill>
              </a:defRPr>
            </a:pPr>
            <a:r>
              <a:rPr lang="en-US" altLang="nl-NL" sz="1600" b="1" dirty="0">
                <a:solidFill>
                  <a:schemeClr val="bg1"/>
                </a:solidFill>
                <a:latin typeface="Arial" panose="020B0604020202020204" pitchFamily="34" charset="0"/>
              </a:rPr>
              <a:t>Psalm 123 (DNP)	t. J.P. Kuijper; m. Genève 1551</a:t>
            </a:r>
            <a:endParaRPr lang="nl-NL" altLang="nl-NL" sz="1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643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>
          <a:bgClr>
            <a:srgbClr val="00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>
                <a:solidFill>
                  <a:srgbClr val="FFFFFF"/>
                </a:solidFill>
              </a:defRPr>
            </a:pPr>
            <a:r>
              <a:rPr lang="en-US" altLang="nl-NL" sz="1600" b="1" dirty="0">
                <a:solidFill>
                  <a:schemeClr val="bg1"/>
                </a:solidFill>
                <a:latin typeface="Arial" panose="020B0604020202020204" pitchFamily="34" charset="0"/>
              </a:rPr>
              <a:t>Psalm 123 (DNP)	t. J.P. Kuijper; m. Genève 1551</a:t>
            </a:r>
            <a:endParaRPr lang="nl-NL" altLang="nl-NL" sz="1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64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>
          <a:bgClr>
            <a:srgbClr val="00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>
                <a:solidFill>
                  <a:srgbClr val="FFFFFF"/>
                </a:solidFill>
              </a:defRPr>
            </a:pPr>
            <a:r>
              <a:rPr lang="en-US" altLang="nl-NL" sz="1600" b="1" dirty="0">
                <a:solidFill>
                  <a:schemeClr val="bg1"/>
                </a:solidFill>
                <a:latin typeface="Arial" panose="020B0604020202020204" pitchFamily="34" charset="0"/>
              </a:rPr>
              <a:t>Psalm 123 (DNP)	t. J.P. Kuijper; m. </a:t>
            </a: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Genève 1551</a:t>
            </a:r>
            <a:endParaRPr lang="nl-NL" altLang="nl-NL" sz="1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572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Freddy Gerkema</dc:creator>
  <cp:lastModifiedBy>Jan Pieter Kuijper</cp:lastModifiedBy>
  <cp:revision>1</cp:revision>
  <dcterms:created xsi:type="dcterms:W3CDTF">2022-02-05T14:48:25Z</dcterms:created>
  <dcterms:modified xsi:type="dcterms:W3CDTF">2022-02-07T16:04:11Z</dcterms:modified>
</cp:coreProperties>
</file>