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58" r:id="rId4"/>
    <p:sldId id="260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6CAD4E-DBCF-4259-A095-7FBEF754D6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4166E9A-C313-4557-9B38-DE68CDA1C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48F28E9-9020-4863-9974-1F617B6C2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8D9-79E4-4FC8-88BF-B35A3F70D22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DB2B300-918F-4BB6-8C85-A9D986473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62B6A58-FFE2-4438-BCDF-77D17562D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8AC4-AE1E-4505-97B7-F5FB597DE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2926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1A92FB-5ACD-4F4E-B527-521C3053E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A6C19D3-D8F3-4077-8333-F12905FB30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BEB583D-0A7B-4E30-86D3-6B6307798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8D9-79E4-4FC8-88BF-B35A3F70D22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61B8B73-E78B-4C5F-B074-139C7CD20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30087A-58AE-477F-A8C8-7A3F4FB44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8AC4-AE1E-4505-97B7-F5FB597DE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9740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AF4B704-3A49-4F4E-A6DC-7ED13FB4A4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5B97046-0944-4A35-AC98-4EC27D8A6F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70F1CB5-7100-4C88-ABF9-0676514F4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8D9-79E4-4FC8-88BF-B35A3F70D22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35255F8-4A15-4E09-86D6-CBEE9CA87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A974C02-C00B-4EB8-A86F-79764DF50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8AC4-AE1E-4505-97B7-F5FB597DE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3422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791A63-FA76-4CD0-9A07-CA61B77F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0F543F9-7572-42E7-A92F-955B81794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924017F-76B7-42C7-A0A9-EAF20F4C4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8D9-79E4-4FC8-88BF-B35A3F70D22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B59BF92-F4F9-465C-966E-91D223AFC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0D4EDA1-36A0-49FC-B0A3-E4ABBCE7E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8AC4-AE1E-4505-97B7-F5FB597DE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4447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8D0E0A-8E74-476E-ABAA-B9721AA3C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B84578D-8210-419F-80B2-5E119633D8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85B9701-4719-4C4C-8E40-B235C8B41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8D9-79E4-4FC8-88BF-B35A3F70D22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7C2ECA9-DC17-44B4-80FE-5D833BA14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0213B94-47E5-4023-8969-EC81D2434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8AC4-AE1E-4505-97B7-F5FB597DE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7312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90C532-8F16-4635-AF37-9F5D03014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C1AE480-54FF-426D-9297-899CF86F65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D790946-D69A-471C-9D24-1221BE57CB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098234C-8F11-48B1-8F3F-500909498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8D9-79E4-4FC8-88BF-B35A3F70D22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5448470-AFE9-41BD-834E-264ECF000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B6E3FA2-955D-4C56-9880-2F1494189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8AC4-AE1E-4505-97B7-F5FB597DE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655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A4B3A5-35CD-4160-8AC9-BE6E0B595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0A45B95-753F-4BC9-BF6D-0AA0C15C0F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A27CBD3-52F1-453C-B5EF-1B2E173D64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4596158-DF67-4BAB-AC8C-2F53635C51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23B8989-233C-4DB8-A9BA-0863E55FC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D1EE43A-B312-4B3A-B143-551B25D0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8D9-79E4-4FC8-88BF-B35A3F70D22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BAC0399-E633-421B-B9D9-0B1C1884D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9134468-0453-45C8-B0FA-A87FEF623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8AC4-AE1E-4505-97B7-F5FB597DE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9201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A19EF8-BD0E-4D69-A8FA-D6B612308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9F85CA0-A93E-4F6C-B61F-442E4F173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8D9-79E4-4FC8-88BF-B35A3F70D22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7379D34-1C20-4648-B2CB-2C5161611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F725FF5-45CF-47D2-AE1C-8299BF014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8AC4-AE1E-4505-97B7-F5FB597DE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7296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4107C28-8C55-4926-895E-94DB138B6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8D9-79E4-4FC8-88BF-B35A3F70D22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E8B33A2-8BE9-4A61-BAD6-E1895C91B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B031EAB-43C2-4522-BDBD-021EE6085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8AC4-AE1E-4505-97B7-F5FB597DE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3258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214291-B4CA-413D-B57B-D5EB9BDFF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B0E1D47-6A96-4042-9159-2071C8E30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429B17F-EFD1-4CA9-84F1-CADD241057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8E0F874-B7D5-4EED-B63D-F2E6B1B99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8D9-79E4-4FC8-88BF-B35A3F70D22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61A7E7D-B269-4A20-9BF0-62B7C6DD2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BA451B0-3218-4F9B-998B-4B0E770DD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8AC4-AE1E-4505-97B7-F5FB597DE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1505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3AF94F-F527-49FE-AFAA-C200AE01F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ABDB56A-F1E7-4286-95B3-326773A60D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AC0442C-FEB8-4094-836C-09B8E3991B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66C009E-9D40-4729-9B32-CB0C0C68D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8D9-79E4-4FC8-88BF-B35A3F70D22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C9B1561-F51B-40E0-840F-40D9E8F48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044FDC3-D698-4DAE-A7AF-2C7DE28DA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8AC4-AE1E-4505-97B7-F5FB597DE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188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42F5B8F-4F9B-40E0-9A75-DFB259AE5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0CF3920-F194-430E-8127-FA148CF8CA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0842548-E87C-4CC0-B314-B209349A03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468D9-79E4-4FC8-88BF-B35A3F70D22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AD1B589-08FC-4D11-B713-F1B73BF5CA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BFA6811-BC13-4A07-9D14-C7A85E32E8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18AC4-AE1E-4505-97B7-F5FB597DE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3545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123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4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123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43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123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4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123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572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Breedbeeld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2022-02-05T14:48:25Z</dcterms:created>
  <dcterms:modified xsi:type="dcterms:W3CDTF">2022-02-05T14:49:06Z</dcterms:modified>
</cp:coreProperties>
</file>