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59" r:id="rId4"/>
    <p:sldId id="263" r:id="rId5"/>
    <p:sldId id="264" r:id="rId6"/>
    <p:sldId id="265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7A1CB0-BCF0-404A-B52D-F9B494B69B7D}" v="11" dt="2022-09-07T13:36:49.6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5" d="100"/>
          <a:sy n="75" d="100"/>
        </p:scale>
        <p:origin x="1085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Pieter Kuijper" userId="11dce61d2819b281" providerId="LiveId" clId="{EF7A1CB0-BCF0-404A-B52D-F9B494B69B7D}"/>
    <pc:docChg chg="modSld">
      <pc:chgData name="Jan Pieter Kuijper" userId="11dce61d2819b281" providerId="LiveId" clId="{EF7A1CB0-BCF0-404A-B52D-F9B494B69B7D}" dt="2022-09-07T13:36:49.634" v="10" actId="14826"/>
      <pc:docMkLst>
        <pc:docMk/>
      </pc:docMkLst>
      <pc:sldChg chg="modSp">
        <pc:chgData name="Jan Pieter Kuijper" userId="11dce61d2819b281" providerId="LiveId" clId="{EF7A1CB0-BCF0-404A-B52D-F9B494B69B7D}" dt="2022-09-07T13:36:00.303" v="3" actId="14826"/>
        <pc:sldMkLst>
          <pc:docMk/>
          <pc:sldMk cId="0" sldId="258"/>
        </pc:sldMkLst>
        <pc:picChg chg="mod">
          <ac:chgData name="Jan Pieter Kuijper" userId="11dce61d2819b281" providerId="LiveId" clId="{EF7A1CB0-BCF0-404A-B52D-F9B494B69B7D}" dt="2022-09-07T13:36:00.303" v="3" actId="14826"/>
          <ac:picMkLst>
            <pc:docMk/>
            <pc:sldMk cId="0" sldId="258"/>
            <ac:picMk id="4" creationId="{20E9086C-D0C1-4693-B766-86B1081589EA}"/>
          </ac:picMkLst>
        </pc:picChg>
      </pc:sldChg>
      <pc:sldChg chg="modSp">
        <pc:chgData name="Jan Pieter Kuijper" userId="11dce61d2819b281" providerId="LiveId" clId="{EF7A1CB0-BCF0-404A-B52D-F9B494B69B7D}" dt="2022-09-07T13:36:07.842" v="4" actId="14826"/>
        <pc:sldMkLst>
          <pc:docMk/>
          <pc:sldMk cId="0" sldId="259"/>
        </pc:sldMkLst>
        <pc:picChg chg="mod">
          <ac:chgData name="Jan Pieter Kuijper" userId="11dce61d2819b281" providerId="LiveId" clId="{EF7A1CB0-BCF0-404A-B52D-F9B494B69B7D}" dt="2022-09-07T13:36:07.842" v="4" actId="14826"/>
          <ac:picMkLst>
            <pc:docMk/>
            <pc:sldMk cId="0" sldId="259"/>
            <ac:picMk id="4" creationId="{C5AC1EA3-FA97-4ED7-A77E-64DB75D2ECFC}"/>
          </ac:picMkLst>
        </pc:picChg>
      </pc:sldChg>
      <pc:sldChg chg="modSp">
        <pc:chgData name="Jan Pieter Kuijper" userId="11dce61d2819b281" providerId="LiveId" clId="{EF7A1CB0-BCF0-404A-B52D-F9B494B69B7D}" dt="2022-09-07T13:36:14.084" v="5" actId="14826"/>
        <pc:sldMkLst>
          <pc:docMk/>
          <pc:sldMk cId="0" sldId="263"/>
        </pc:sldMkLst>
        <pc:picChg chg="mod">
          <ac:chgData name="Jan Pieter Kuijper" userId="11dce61d2819b281" providerId="LiveId" clId="{EF7A1CB0-BCF0-404A-B52D-F9B494B69B7D}" dt="2022-09-07T13:36:14.084" v="5" actId="14826"/>
          <ac:picMkLst>
            <pc:docMk/>
            <pc:sldMk cId="0" sldId="263"/>
            <ac:picMk id="4" creationId="{1E403BC3-F093-44FF-8B05-E030705B1FA7}"/>
          </ac:picMkLst>
        </pc:picChg>
      </pc:sldChg>
      <pc:sldChg chg="modSp">
        <pc:chgData name="Jan Pieter Kuijper" userId="11dce61d2819b281" providerId="LiveId" clId="{EF7A1CB0-BCF0-404A-B52D-F9B494B69B7D}" dt="2022-09-07T13:36:21.316" v="6" actId="14826"/>
        <pc:sldMkLst>
          <pc:docMk/>
          <pc:sldMk cId="280439490" sldId="264"/>
        </pc:sldMkLst>
        <pc:picChg chg="mod">
          <ac:chgData name="Jan Pieter Kuijper" userId="11dce61d2819b281" providerId="LiveId" clId="{EF7A1CB0-BCF0-404A-B52D-F9B494B69B7D}" dt="2022-09-07T13:36:21.316" v="6" actId="14826"/>
          <ac:picMkLst>
            <pc:docMk/>
            <pc:sldMk cId="280439490" sldId="264"/>
            <ac:picMk id="4" creationId="{6B01E0F5-3D8C-4A7A-B734-648CF0EE946B}"/>
          </ac:picMkLst>
        </pc:picChg>
      </pc:sldChg>
      <pc:sldChg chg="modSp">
        <pc:chgData name="Jan Pieter Kuijper" userId="11dce61d2819b281" providerId="LiveId" clId="{EF7A1CB0-BCF0-404A-B52D-F9B494B69B7D}" dt="2022-09-07T13:36:27.653" v="7" actId="14826"/>
        <pc:sldMkLst>
          <pc:docMk/>
          <pc:sldMk cId="1822289996" sldId="265"/>
        </pc:sldMkLst>
        <pc:picChg chg="mod">
          <ac:chgData name="Jan Pieter Kuijper" userId="11dce61d2819b281" providerId="LiveId" clId="{EF7A1CB0-BCF0-404A-B52D-F9B494B69B7D}" dt="2022-09-07T13:36:27.653" v="7" actId="14826"/>
          <ac:picMkLst>
            <pc:docMk/>
            <pc:sldMk cId="1822289996" sldId="265"/>
            <ac:picMk id="4" creationId="{DE391C2F-E0B9-466D-A6A7-1EA4C26449E5}"/>
          </ac:picMkLst>
        </pc:picChg>
      </pc:sldChg>
      <pc:sldChg chg="modSp">
        <pc:chgData name="Jan Pieter Kuijper" userId="11dce61d2819b281" providerId="LiveId" clId="{EF7A1CB0-BCF0-404A-B52D-F9B494B69B7D}" dt="2022-09-07T13:36:35.090" v="8" actId="14826"/>
        <pc:sldMkLst>
          <pc:docMk/>
          <pc:sldMk cId="3467032763" sldId="266"/>
        </pc:sldMkLst>
        <pc:picChg chg="mod">
          <ac:chgData name="Jan Pieter Kuijper" userId="11dce61d2819b281" providerId="LiveId" clId="{EF7A1CB0-BCF0-404A-B52D-F9B494B69B7D}" dt="2022-09-07T13:36:35.090" v="8" actId="14826"/>
          <ac:picMkLst>
            <pc:docMk/>
            <pc:sldMk cId="3467032763" sldId="266"/>
            <ac:picMk id="4" creationId="{17918870-C98B-4A73-A083-7ED8757EDEC5}"/>
          </ac:picMkLst>
        </pc:picChg>
      </pc:sldChg>
      <pc:sldChg chg="modSp">
        <pc:chgData name="Jan Pieter Kuijper" userId="11dce61d2819b281" providerId="LiveId" clId="{EF7A1CB0-BCF0-404A-B52D-F9B494B69B7D}" dt="2022-09-07T13:36:41.959" v="9" actId="14826"/>
        <pc:sldMkLst>
          <pc:docMk/>
          <pc:sldMk cId="2786718867" sldId="267"/>
        </pc:sldMkLst>
        <pc:picChg chg="mod">
          <ac:chgData name="Jan Pieter Kuijper" userId="11dce61d2819b281" providerId="LiveId" clId="{EF7A1CB0-BCF0-404A-B52D-F9B494B69B7D}" dt="2022-09-07T13:36:41.959" v="9" actId="14826"/>
          <ac:picMkLst>
            <pc:docMk/>
            <pc:sldMk cId="2786718867" sldId="267"/>
            <ac:picMk id="4" creationId="{20B4B6F0-3355-4073-A7BA-D68112886E23}"/>
          </ac:picMkLst>
        </pc:picChg>
      </pc:sldChg>
      <pc:sldChg chg="modSp">
        <pc:chgData name="Jan Pieter Kuijper" userId="11dce61d2819b281" providerId="LiveId" clId="{EF7A1CB0-BCF0-404A-B52D-F9B494B69B7D}" dt="2022-09-07T13:36:49.634" v="10" actId="14826"/>
        <pc:sldMkLst>
          <pc:docMk/>
          <pc:sldMk cId="4143319033" sldId="268"/>
        </pc:sldMkLst>
        <pc:picChg chg="mod">
          <ac:chgData name="Jan Pieter Kuijper" userId="11dce61d2819b281" providerId="LiveId" clId="{EF7A1CB0-BCF0-404A-B52D-F9B494B69B7D}" dt="2022-09-07T13:36:49.634" v="10" actId="14826"/>
          <ac:picMkLst>
            <pc:docMk/>
            <pc:sldMk cId="4143319033" sldId="268"/>
            <ac:picMk id="4" creationId="{4198D8E9-9AE6-4B9B-BB1E-AA22E56BA515}"/>
          </ac:picMkLst>
        </pc:picChg>
      </pc:sldChg>
      <pc:sldChg chg="modSp">
        <pc:chgData name="Jan Pieter Kuijper" userId="11dce61d2819b281" providerId="LiveId" clId="{EF7A1CB0-BCF0-404A-B52D-F9B494B69B7D}" dt="2022-09-07T13:35:53.656" v="2" actId="14826"/>
        <pc:sldMkLst>
          <pc:docMk/>
          <pc:sldMk cId="1421256322" sldId="269"/>
        </pc:sldMkLst>
        <pc:picChg chg="mod">
          <ac:chgData name="Jan Pieter Kuijper" userId="11dce61d2819b281" providerId="LiveId" clId="{EF7A1CB0-BCF0-404A-B52D-F9B494B69B7D}" dt="2022-09-07T13:35:53.656" v="2" actId="14826"/>
          <ac:picMkLst>
            <pc:docMk/>
            <pc:sldMk cId="1421256322" sldId="269"/>
            <ac:picMk id="4" creationId="{C34D74C1-3AB2-4C62-8385-0D24D884255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29C16-DFCC-45FA-80CD-1862F3EE890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15617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30293-8EFF-479D-8DF1-BFBFEF7C8F2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80722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BE90F-47A6-44A1-BA42-0EAA456578B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95491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15501-8887-400A-93B2-835BA120AAD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59880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57F6E-2058-4C2E-A7BC-3B5FAC438CA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53024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D1332-EBCD-4DE0-BF57-928B6BFD33E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33995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66150-6991-4218-811B-EF54DC0F5F1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13674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C4388-5124-4A97-AA2F-F3099B26186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03708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239C8-7095-4A35-A332-C3F34648D44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07666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1CD96-D95C-4C62-B6F0-AE576641533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29821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F0ACA-CAD8-423E-BF68-D1BD07E6F47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0353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181176F-E4DF-42FF-9542-54533F94B02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122 (DNP)	t. J.P. Kuijper; m. Genève 1551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34D74C1-3AB2-4C62-8385-0D24D88425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8000" y="635001"/>
            <a:ext cx="8128000" cy="4346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1256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122 (DNP)	t. J.P. Kuijper; m. Genève 1551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0E9086C-D0C1-4693-B766-86B1081589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8000" y="635000"/>
            <a:ext cx="8128000" cy="3243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122 (DNP)	t. J.P. Kuijper; m. Genève 1551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5AC1EA3-FA97-4ED7-A77E-64DB75D2EC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8000" y="635000"/>
            <a:ext cx="8127999" cy="3242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122 (DNP)	t. J.P. Kuijper; m. Genève 1551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E403BC3-F093-44FF-8B05-E030705B1F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8000" y="635001"/>
            <a:ext cx="8128000" cy="429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122 (DNP)	t. J.P. Kuijper; m. Genève 1551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B01E0F5-3D8C-4A7A-B734-648CF0EE94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8000" y="635000"/>
            <a:ext cx="8128000" cy="3178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439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122 (DNP)	t. J.P. Kuijper; m. Genève 1551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E391C2F-E0B9-466D-A6A7-1EA4C26449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8000" y="635000"/>
            <a:ext cx="8127999" cy="3242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289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122 (DNP)	t. J.P. Kuijper; m. Genève 1551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7918870-C98B-4A73-A083-7ED8757EDE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8000" y="635001"/>
            <a:ext cx="8128000" cy="429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7032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122 (DNP)	t. J.P. Kuijper; m. Genève 1551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0B4B6F0-3355-4073-A7BA-D68112886E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8000" y="635000"/>
            <a:ext cx="8128000" cy="3243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718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122 (DNP)	t. J.P. Kuijper; m. Genève 1551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198D8E9-9AE6-4B9B-BB1E-AA22E56BA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8000" y="635000"/>
            <a:ext cx="8127999" cy="3177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319033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162</Words>
  <Application>Microsoft Office PowerPoint</Application>
  <PresentationFormat>Diavoorstelling (4:3)</PresentationFormat>
  <Paragraphs>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ruiterjv</dc:creator>
  <cp:lastModifiedBy>Jan Pieter Kuijper</cp:lastModifiedBy>
  <cp:revision>40</cp:revision>
  <dcterms:created xsi:type="dcterms:W3CDTF">2004-09-21T10:26:12Z</dcterms:created>
  <dcterms:modified xsi:type="dcterms:W3CDTF">2022-09-07T13:36:51Z</dcterms:modified>
</cp:coreProperties>
</file>