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F9A8465F-E44F-41DC-9309-88448FAA8E92}"/>
    <pc:docChg chg="modSld">
      <pc:chgData name="Jan Pieter Kuijper" userId="11dce61d2819b281" providerId="LiveId" clId="{F9A8465F-E44F-41DC-9309-88448FAA8E92}" dt="2022-02-07T16:02:17.471" v="7"/>
      <pc:docMkLst>
        <pc:docMk/>
      </pc:docMkLst>
      <pc:sldChg chg="modSp mod">
        <pc:chgData name="Jan Pieter Kuijper" userId="11dce61d2819b281" providerId="LiveId" clId="{F9A8465F-E44F-41DC-9309-88448FAA8E92}" dt="2022-02-07T16:01:48.735" v="0" actId="207"/>
        <pc:sldMkLst>
          <pc:docMk/>
          <pc:sldMk cId="0" sldId="258"/>
        </pc:sldMkLst>
        <pc:spChg chg="mod">
          <ac:chgData name="Jan Pieter Kuijper" userId="11dce61d2819b281" providerId="LiveId" clId="{F9A8465F-E44F-41DC-9309-88448FAA8E92}" dt="2022-02-07T16:01:48.735" v="0" actId="20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F9A8465F-E44F-41DC-9309-88448FAA8E92}" dt="2022-02-07T16:01:55.227" v="1"/>
        <pc:sldMkLst>
          <pc:docMk/>
          <pc:sldMk cId="0" sldId="259"/>
        </pc:sldMkLst>
        <pc:spChg chg="mod">
          <ac:chgData name="Jan Pieter Kuijper" userId="11dce61d2819b281" providerId="LiveId" clId="{F9A8465F-E44F-41DC-9309-88448FAA8E92}" dt="2022-02-07T16:01:55.227" v="1"/>
          <ac:spMkLst>
            <pc:docMk/>
            <pc:sldMk cId="0" sldId="259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F9A8465F-E44F-41DC-9309-88448FAA8E92}" dt="2022-02-07T16:01:58.728" v="2"/>
        <pc:sldMkLst>
          <pc:docMk/>
          <pc:sldMk cId="0" sldId="260"/>
        </pc:sldMkLst>
        <pc:spChg chg="mod">
          <ac:chgData name="Jan Pieter Kuijper" userId="11dce61d2819b281" providerId="LiveId" clId="{F9A8465F-E44F-41DC-9309-88448FAA8E92}" dt="2022-02-07T16:01:58.728" v="2"/>
          <ac:spMkLst>
            <pc:docMk/>
            <pc:sldMk cId="0" sldId="260"/>
            <ac:spMk id="4098" creationId="{00000000-0000-0000-0000-000000000000}"/>
          </ac:spMkLst>
        </pc:spChg>
      </pc:sldChg>
      <pc:sldChg chg="modSp mod">
        <pc:chgData name="Jan Pieter Kuijper" userId="11dce61d2819b281" providerId="LiveId" clId="{F9A8465F-E44F-41DC-9309-88448FAA8E92}" dt="2022-02-07T16:02:02.265" v="3"/>
        <pc:sldMkLst>
          <pc:docMk/>
          <pc:sldMk cId="0" sldId="261"/>
        </pc:sldMkLst>
        <pc:spChg chg="mod">
          <ac:chgData name="Jan Pieter Kuijper" userId="11dce61d2819b281" providerId="LiveId" clId="{F9A8465F-E44F-41DC-9309-88448FAA8E92}" dt="2022-02-07T16:02:02.265" v="3"/>
          <ac:spMkLst>
            <pc:docMk/>
            <pc:sldMk cId="0" sldId="261"/>
            <ac:spMk id="5122" creationId="{00000000-0000-0000-0000-000000000000}"/>
          </ac:spMkLst>
        </pc:spChg>
      </pc:sldChg>
      <pc:sldChg chg="modSp mod">
        <pc:chgData name="Jan Pieter Kuijper" userId="11dce61d2819b281" providerId="LiveId" clId="{F9A8465F-E44F-41DC-9309-88448FAA8E92}" dt="2022-02-07T16:02:05.750" v="4"/>
        <pc:sldMkLst>
          <pc:docMk/>
          <pc:sldMk cId="0" sldId="262"/>
        </pc:sldMkLst>
        <pc:spChg chg="mod">
          <ac:chgData name="Jan Pieter Kuijper" userId="11dce61d2819b281" providerId="LiveId" clId="{F9A8465F-E44F-41DC-9309-88448FAA8E92}" dt="2022-02-07T16:02:05.750" v="4"/>
          <ac:spMkLst>
            <pc:docMk/>
            <pc:sldMk cId="0" sldId="262"/>
            <ac:spMk id="6146" creationId="{00000000-0000-0000-0000-000000000000}"/>
          </ac:spMkLst>
        </pc:spChg>
      </pc:sldChg>
      <pc:sldChg chg="modSp mod">
        <pc:chgData name="Jan Pieter Kuijper" userId="11dce61d2819b281" providerId="LiveId" clId="{F9A8465F-E44F-41DC-9309-88448FAA8E92}" dt="2022-02-07T16:02:09.158" v="5"/>
        <pc:sldMkLst>
          <pc:docMk/>
          <pc:sldMk cId="0" sldId="263"/>
        </pc:sldMkLst>
        <pc:spChg chg="mod">
          <ac:chgData name="Jan Pieter Kuijper" userId="11dce61d2819b281" providerId="LiveId" clId="{F9A8465F-E44F-41DC-9309-88448FAA8E92}" dt="2022-02-07T16:02:09.158" v="5"/>
          <ac:spMkLst>
            <pc:docMk/>
            <pc:sldMk cId="0" sldId="263"/>
            <ac:spMk id="7170" creationId="{00000000-0000-0000-0000-000000000000}"/>
          </ac:spMkLst>
        </pc:spChg>
      </pc:sldChg>
      <pc:sldChg chg="modSp mod">
        <pc:chgData name="Jan Pieter Kuijper" userId="11dce61d2819b281" providerId="LiveId" clId="{F9A8465F-E44F-41DC-9309-88448FAA8E92}" dt="2022-02-07T16:02:13.797" v="6"/>
        <pc:sldMkLst>
          <pc:docMk/>
          <pc:sldMk cId="0" sldId="264"/>
        </pc:sldMkLst>
        <pc:spChg chg="mod">
          <ac:chgData name="Jan Pieter Kuijper" userId="11dce61d2819b281" providerId="LiveId" clId="{F9A8465F-E44F-41DC-9309-88448FAA8E92}" dt="2022-02-07T16:02:13.797" v="6"/>
          <ac:spMkLst>
            <pc:docMk/>
            <pc:sldMk cId="0" sldId="264"/>
            <ac:spMk id="8194" creationId="{00000000-0000-0000-0000-000000000000}"/>
          </ac:spMkLst>
        </pc:spChg>
      </pc:sldChg>
      <pc:sldChg chg="modSp mod">
        <pc:chgData name="Jan Pieter Kuijper" userId="11dce61d2819b281" providerId="LiveId" clId="{F9A8465F-E44F-41DC-9309-88448FAA8E92}" dt="2022-02-07T16:02:17.471" v="7"/>
        <pc:sldMkLst>
          <pc:docMk/>
          <pc:sldMk cId="3360905676" sldId="265"/>
        </pc:sldMkLst>
        <pc:spChg chg="mod">
          <ac:chgData name="Jan Pieter Kuijper" userId="11dce61d2819b281" providerId="LiveId" clId="{F9A8465F-E44F-41DC-9309-88448FAA8E92}" dt="2022-02-07T16:02:17.471" v="7"/>
          <ac:spMkLst>
            <pc:docMk/>
            <pc:sldMk cId="3360905676" sldId="265"/>
            <ac:spMk id="819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80B9F1-0B09-49EC-8F42-6F33EF2EA3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592EB9F-3ED6-4C38-834D-63CAF6915C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C6F78A3-DC52-43BA-A6BE-05000A41A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EA73-712C-4060-A27A-C85B27ED924B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BA268BF-9D5E-4AC9-9448-3650FA61B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B25B905-123E-491A-B19D-B0592A737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CB1-BA16-4DF3-83BB-9754CB040D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9475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3AC1A2-D3BC-4D48-B1D5-0CF8DE65B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A91EA7E-3EAB-4F30-9B5A-9C4C4A93B0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EDA95BC-E362-4756-81CC-292BC2897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EA73-712C-4060-A27A-C85B27ED924B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F978765-7FD9-4D07-92D3-56A268CA5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3EC2A8-6912-4E74-97A2-971865260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CB1-BA16-4DF3-83BB-9754CB040D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449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80A7654-1163-4301-9EBB-5FBEE6ABBE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18374BA-4F6A-4C00-B218-6B26C052FA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C394C50-2400-4681-802D-3FAA0FE7D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EA73-712C-4060-A27A-C85B27ED924B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1A870C6-08BB-40D1-8C18-4885BA192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E002C8C-7D99-436F-8A66-5771D1136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CB1-BA16-4DF3-83BB-9754CB040D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454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A07135-7D59-492A-B163-62A7C2588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CC6D29-BED7-4946-B5F0-3189C2D1B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C4C10A2-9ADD-4F74-846C-46DFA2A0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EA73-712C-4060-A27A-C85B27ED924B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72287E4-0506-4352-95F8-F078F5581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9C6F3D2-5B2D-48D7-A510-511327CD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CB1-BA16-4DF3-83BB-9754CB040D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897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B95163-B475-4407-AF08-83D244390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BB9824A-C8B4-4E04-B626-2B0CA4DBE9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5BC7B81-2113-4C5C-9109-4D85DE681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EA73-712C-4060-A27A-C85B27ED924B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5691848-F6A9-4B32-A915-3DA2DCCCC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0745F09-E42F-4174-8AF7-CE72D76A9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CB1-BA16-4DF3-83BB-9754CB040D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1178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8201BF-217E-4421-81F1-6524C1184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B037A18-4D82-4C9E-A5FF-833D225B44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810C81C-D737-4BF0-82BC-AA19CD7310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E977891-8E8D-499B-817D-1C225E2EA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EA73-712C-4060-A27A-C85B27ED924B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B79508E-D808-40F1-BF81-628498621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203F5E3-CE4D-412A-BFF6-0A15DE627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CB1-BA16-4DF3-83BB-9754CB040D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4643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8A8F15-5B7E-467D-87BB-973408F1E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0CA6AA9-9685-41EC-81A6-FD1C6CB17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B33FC47-0378-4C55-8C54-46276EA7FB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90942C3-64A0-4AE3-8D7A-C7845CFBB5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D658BE2-3505-4611-9820-AA04EA8052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4BF4167-75D7-4C7E-8EFC-C902FBB0C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EA73-712C-4060-A27A-C85B27ED924B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AB3CB41-BE43-40E4-862B-BEBBBE1AD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CBE3C21-CD87-496F-A1B8-66FD6C570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CB1-BA16-4DF3-83BB-9754CB040D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7502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7C6135-DAB3-448F-8155-64F0E4ACA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0A8A872-D220-4845-B24C-DF965BC4F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EA73-712C-4060-A27A-C85B27ED924B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9750EDB-C92F-4B9A-BEAF-7527B3E11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6910202-17C9-4E2E-9608-3648F5E04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CB1-BA16-4DF3-83BB-9754CB040D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9307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0363DB8-EB84-4241-A714-59FF650F0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EA73-712C-4060-A27A-C85B27ED924B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1F2BDEA-274B-4042-8676-B196E89B3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29399C4-B261-4E84-A29C-F7FFE4CC5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CB1-BA16-4DF3-83BB-9754CB040D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83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4DE1CF-A4D3-49AC-9A56-68E496414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74F99C9-C7A7-4CF0-9956-F8094618E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AC7BD18-E6BE-463A-8E67-216E2DCA03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9DC689E-3C91-46B0-A973-50BC3116A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EA73-712C-4060-A27A-C85B27ED924B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642C657-2B65-4523-896D-D4E5C57D8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ADA397D-077A-4019-A596-0EBED2766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CB1-BA16-4DF3-83BB-9754CB040D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265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B74824-859C-4A29-9F1C-A485C318F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99DB9B8-94C8-4ABB-A0CA-F208D18869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A2763F6-8A02-4C84-A342-491DF59B79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E54D416-45E2-4ECB-93C3-D4463494D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EA73-712C-4060-A27A-C85B27ED924B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2D06A7D-14CA-4A2A-9C87-37BAE715F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7CA093E-8782-4100-9FAA-F1A260AA5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CB1-BA16-4DF3-83BB-9754CB040D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4502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D2C43C9-0643-4A45-BE90-BC309FB15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85217EA-A219-487C-A64D-3EB8C8D34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DA5E4B8-7468-4E8E-8EFD-FB36C8CFF8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3EA73-712C-4060-A27A-C85B27ED924B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0934B20-1474-4D24-BC9E-66CF05866F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E571B09-A548-43E5-B707-D8A8EC1D7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E3CB1-BA16-4DF3-83BB-9754CB040D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324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121 (DNP) 	t. R. Borkent;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772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121 (DNP) 	t. R. Borkent;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699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121 (DNP) 	t. R. Borkent;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772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121 (DNP) 	t. R. Borkent;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771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121 (DNP) 	t. R. Borkent;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772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121 (DNP) 	t. R. Borkent;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771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121 (DNP) 	t. R. Borkent;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772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121 (DNP) 	t. R. Borkent;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3771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090567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Microsoft Office PowerPoint</Application>
  <PresentationFormat>Breedbeeld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2022-02-05T14:45:37Z</dcterms:created>
  <dcterms:modified xsi:type="dcterms:W3CDTF">2022-02-07T16:02:22Z</dcterms:modified>
</cp:coreProperties>
</file>