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0B9F1-0B09-49EC-8F42-6F33EF2EA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592EB9F-3ED6-4C38-834D-63CAF6915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6F78A3-DC52-43BA-A6BE-05000A41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A268BF-9D5E-4AC9-9448-3650FA61B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25B905-123E-491A-B19D-B0592A73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4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AC1A2-D3BC-4D48-B1D5-0CF8DE65B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91EA7E-3EAB-4F30-9B5A-9C4C4A93B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DA95BC-E362-4756-81CC-292BC289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978765-7FD9-4D07-92D3-56A268CA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3EC2A8-6912-4E74-97A2-97186526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49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80A7654-1163-4301-9EBB-5FBEE6ABB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8374BA-4F6A-4C00-B218-6B26C052F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394C50-2400-4681-802D-3FAA0FE7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A870C6-08BB-40D1-8C18-4885BA19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002C8C-7D99-436F-8A66-5771D113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5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07135-7D59-492A-B163-62A7C258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CC6D29-BED7-4946-B5F0-3189C2D1B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4C10A2-9ADD-4F74-846C-46DFA2A0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2287E4-0506-4352-95F8-F078F5581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C6F3D2-5B2D-48D7-A510-511327CD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9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95163-B475-4407-AF08-83D244390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B9824A-C8B4-4E04-B626-2B0CA4DBE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BC7B81-2113-4C5C-9109-4D85DE68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691848-F6A9-4B32-A915-3DA2DCCC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745F09-E42F-4174-8AF7-CE72D76A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17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201BF-217E-4421-81F1-6524C118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037A18-4D82-4C9E-A5FF-833D225B4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10C81C-D737-4BF0-82BC-AA19CD731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977891-8E8D-499B-817D-1C225E2E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79508E-D808-40F1-BF81-62849862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03F5E3-CE4D-412A-BFF6-0A15DE62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64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A8F15-5B7E-467D-87BB-973408F1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CA6AA9-9685-41EC-81A6-FD1C6CB17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33FC47-0378-4C55-8C54-46276EA7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0942C3-64A0-4AE3-8D7A-C7845CFBB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658BE2-3505-4611-9820-AA04EA8052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4BF4167-75D7-4C7E-8EFC-C902FBB0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AB3CB41-BE43-40E4-862B-BEBBBE1A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CBE3C21-CD87-496F-A1B8-66FD6C57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50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C6135-DAB3-448F-8155-64F0E4AC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A8A872-D220-4845-B24C-DF965BC4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750EDB-C92F-4B9A-BEAF-7527B3E1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910202-17C9-4E2E-9608-3648F5E04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30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363DB8-EB84-4241-A714-59FF650F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F2BDEA-274B-4042-8676-B196E89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29399C4-B261-4E84-A29C-F7FFE4CC5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DE1CF-A4D3-49AC-9A56-68E496414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F99C9-C7A7-4CF0-9956-F8094618E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C7BD18-E6BE-463A-8E67-216E2DCA0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DC689E-3C91-46B0-A973-50BC3116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42C657-2B65-4523-896D-D4E5C57D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DA397D-077A-4019-A596-0EBED276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65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74824-859C-4A29-9F1C-A485C318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99DB9B8-94C8-4ABB-A0CA-F208D1886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2763F6-8A02-4C84-A342-491DF59B7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54D416-45E2-4ECB-93C3-D4463494D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D06A7D-14CA-4A2A-9C87-37BAE715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CA093E-8782-4100-9FAA-F1A260AA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50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D2C43C9-0643-4A45-BE90-BC309FB1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85217EA-A219-487C-A64D-3EB8C8D3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A5E4B8-7468-4E8E-8EFD-FB36C8CFF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3EA73-712C-4060-A27A-C85B27ED924B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934B20-1474-4D24-BC9E-66CF05866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571B09-A548-43E5-B707-D8A8EC1D7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CB1-BA16-4DF3-83BB-9754CB040D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324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69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Psalm 121 (DNP) 	t. R. Borkent; m. Genève 1551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377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9056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Breedbeeld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2022-02-05T14:45:37Z</dcterms:created>
  <dcterms:modified xsi:type="dcterms:W3CDTF">2022-02-05T14:46:16Z</dcterms:modified>
</cp:coreProperties>
</file>