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944E0-57C1-4A3A-8015-5EF7CCB136E5}" v="30" dt="2020-04-23T07:18:29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077944E0-57C1-4A3A-8015-5EF7CCB136E5}"/>
    <pc:docChg chg="modSld modMainMaster">
      <pc:chgData name="Jan Pieter Kuijper" userId="11dce61d2819b281" providerId="LiveId" clId="{077944E0-57C1-4A3A-8015-5EF7CCB136E5}" dt="2020-04-23T07:18:29.448" v="29" actId="207"/>
      <pc:docMkLst>
        <pc:docMk/>
      </pc:docMkLst>
      <pc:sldChg chg="modSp setBg">
        <pc:chgData name="Jan Pieter Kuijper" userId="11dce61d2819b281" providerId="LiveId" clId="{077944E0-57C1-4A3A-8015-5EF7CCB136E5}" dt="2020-04-23T07:17:34.998" v="16" actId="207"/>
        <pc:sldMkLst>
          <pc:docMk/>
          <pc:sldMk cId="0" sldId="270"/>
        </pc:sldMkLst>
        <pc:spChg chg="mod">
          <ac:chgData name="Jan Pieter Kuijper" userId="11dce61d2819b281" providerId="LiveId" clId="{077944E0-57C1-4A3A-8015-5EF7CCB136E5}" dt="2020-04-23T07:17:34.998" v="16" actId="207"/>
          <ac:spMkLst>
            <pc:docMk/>
            <pc:sldMk cId="0" sldId="270"/>
            <ac:spMk id="2050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4:59.912" v="0" actId="14826"/>
          <ac:picMkLst>
            <pc:docMk/>
            <pc:sldMk cId="0" sldId="27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7:38.858" v="17" actId="207"/>
        <pc:sldMkLst>
          <pc:docMk/>
          <pc:sldMk cId="0" sldId="271"/>
        </pc:sldMkLst>
        <pc:spChg chg="mod">
          <ac:chgData name="Jan Pieter Kuijper" userId="11dce61d2819b281" providerId="LiveId" clId="{077944E0-57C1-4A3A-8015-5EF7CCB136E5}" dt="2020-04-23T07:17:38.858" v="17" actId="207"/>
          <ac:spMkLst>
            <pc:docMk/>
            <pc:sldMk cId="0" sldId="271"/>
            <ac:spMk id="3074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5:10.028" v="1" actId="14826"/>
          <ac:picMkLst>
            <pc:docMk/>
            <pc:sldMk cId="0" sldId="27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7:43.464" v="18" actId="207"/>
        <pc:sldMkLst>
          <pc:docMk/>
          <pc:sldMk cId="0" sldId="272"/>
        </pc:sldMkLst>
        <pc:spChg chg="mod">
          <ac:chgData name="Jan Pieter Kuijper" userId="11dce61d2819b281" providerId="LiveId" clId="{077944E0-57C1-4A3A-8015-5EF7CCB136E5}" dt="2020-04-23T07:17:43.464" v="18" actId="207"/>
          <ac:spMkLst>
            <pc:docMk/>
            <pc:sldMk cId="0" sldId="272"/>
            <ac:spMk id="4098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5:20.067" v="2" actId="14826"/>
          <ac:picMkLst>
            <pc:docMk/>
            <pc:sldMk cId="0" sldId="27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7:48.001" v="19" actId="207"/>
        <pc:sldMkLst>
          <pc:docMk/>
          <pc:sldMk cId="0" sldId="273"/>
        </pc:sldMkLst>
        <pc:spChg chg="mod">
          <ac:chgData name="Jan Pieter Kuijper" userId="11dce61d2819b281" providerId="LiveId" clId="{077944E0-57C1-4A3A-8015-5EF7CCB136E5}" dt="2020-04-23T07:17:48.001" v="19" actId="207"/>
          <ac:spMkLst>
            <pc:docMk/>
            <pc:sldMk cId="0" sldId="273"/>
            <ac:spMk id="5122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5:30.516" v="3" actId="14826"/>
          <ac:picMkLst>
            <pc:docMk/>
            <pc:sldMk cId="0" sldId="27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7:52.337" v="20" actId="207"/>
        <pc:sldMkLst>
          <pc:docMk/>
          <pc:sldMk cId="0" sldId="274"/>
        </pc:sldMkLst>
        <pc:spChg chg="mod">
          <ac:chgData name="Jan Pieter Kuijper" userId="11dce61d2819b281" providerId="LiveId" clId="{077944E0-57C1-4A3A-8015-5EF7CCB136E5}" dt="2020-04-23T07:17:52.337" v="20" actId="207"/>
          <ac:spMkLst>
            <pc:docMk/>
            <pc:sldMk cId="0" sldId="274"/>
            <ac:spMk id="6146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5:41.072" v="4" actId="14826"/>
          <ac:picMkLst>
            <pc:docMk/>
            <pc:sldMk cId="0" sldId="274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7:56.112" v="21" actId="207"/>
        <pc:sldMkLst>
          <pc:docMk/>
          <pc:sldMk cId="0" sldId="275"/>
        </pc:sldMkLst>
        <pc:spChg chg="mod">
          <ac:chgData name="Jan Pieter Kuijper" userId="11dce61d2819b281" providerId="LiveId" clId="{077944E0-57C1-4A3A-8015-5EF7CCB136E5}" dt="2020-04-23T07:17:56.112" v="21" actId="207"/>
          <ac:spMkLst>
            <pc:docMk/>
            <pc:sldMk cId="0" sldId="275"/>
            <ac:spMk id="7170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5:51.167" v="5" actId="14826"/>
          <ac:picMkLst>
            <pc:docMk/>
            <pc:sldMk cId="0" sldId="27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00.116" v="22" actId="207"/>
        <pc:sldMkLst>
          <pc:docMk/>
          <pc:sldMk cId="0" sldId="276"/>
        </pc:sldMkLst>
        <pc:spChg chg="mod">
          <ac:chgData name="Jan Pieter Kuijper" userId="11dce61d2819b281" providerId="LiveId" clId="{077944E0-57C1-4A3A-8015-5EF7CCB136E5}" dt="2020-04-23T07:18:00.116" v="22" actId="207"/>
          <ac:spMkLst>
            <pc:docMk/>
            <pc:sldMk cId="0" sldId="276"/>
            <ac:spMk id="8194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6:01.842" v="6" actId="14826"/>
          <ac:picMkLst>
            <pc:docMk/>
            <pc:sldMk cId="0" sldId="27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03.765" v="23" actId="207"/>
        <pc:sldMkLst>
          <pc:docMk/>
          <pc:sldMk cId="0" sldId="277"/>
        </pc:sldMkLst>
        <pc:spChg chg="mod">
          <ac:chgData name="Jan Pieter Kuijper" userId="11dce61d2819b281" providerId="LiveId" clId="{077944E0-57C1-4A3A-8015-5EF7CCB136E5}" dt="2020-04-23T07:18:03.765" v="23" actId="207"/>
          <ac:spMkLst>
            <pc:docMk/>
            <pc:sldMk cId="0" sldId="277"/>
            <ac:spMk id="9218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6:13.015" v="7" actId="14826"/>
          <ac:picMkLst>
            <pc:docMk/>
            <pc:sldMk cId="0" sldId="27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08.065" v="24" actId="207"/>
        <pc:sldMkLst>
          <pc:docMk/>
          <pc:sldMk cId="0" sldId="278"/>
        </pc:sldMkLst>
        <pc:spChg chg="mod">
          <ac:chgData name="Jan Pieter Kuijper" userId="11dce61d2819b281" providerId="LiveId" clId="{077944E0-57C1-4A3A-8015-5EF7CCB136E5}" dt="2020-04-23T07:18:08.065" v="24" actId="207"/>
          <ac:spMkLst>
            <pc:docMk/>
            <pc:sldMk cId="0" sldId="278"/>
            <ac:spMk id="10242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6:24.425" v="8" actId="14826"/>
          <ac:picMkLst>
            <pc:docMk/>
            <pc:sldMk cId="0" sldId="27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12.070" v="25" actId="207"/>
        <pc:sldMkLst>
          <pc:docMk/>
          <pc:sldMk cId="0" sldId="279"/>
        </pc:sldMkLst>
        <pc:spChg chg="mod">
          <ac:chgData name="Jan Pieter Kuijper" userId="11dce61d2819b281" providerId="LiveId" clId="{077944E0-57C1-4A3A-8015-5EF7CCB136E5}" dt="2020-04-23T07:18:12.070" v="25" actId="207"/>
          <ac:spMkLst>
            <pc:docMk/>
            <pc:sldMk cId="0" sldId="279"/>
            <ac:spMk id="11266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6:33.440" v="9" actId="14826"/>
          <ac:picMkLst>
            <pc:docMk/>
            <pc:sldMk cId="0" sldId="27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16.026" v="26" actId="207"/>
        <pc:sldMkLst>
          <pc:docMk/>
          <pc:sldMk cId="0" sldId="280"/>
        </pc:sldMkLst>
        <pc:spChg chg="mod">
          <ac:chgData name="Jan Pieter Kuijper" userId="11dce61d2819b281" providerId="LiveId" clId="{077944E0-57C1-4A3A-8015-5EF7CCB136E5}" dt="2020-04-23T07:18:16.026" v="26" actId="207"/>
          <ac:spMkLst>
            <pc:docMk/>
            <pc:sldMk cId="0" sldId="280"/>
            <ac:spMk id="12290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6:45.823" v="10" actId="14826"/>
          <ac:picMkLst>
            <pc:docMk/>
            <pc:sldMk cId="0" sldId="28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20.519" v="27" actId="207"/>
        <pc:sldMkLst>
          <pc:docMk/>
          <pc:sldMk cId="0" sldId="281"/>
        </pc:sldMkLst>
        <pc:spChg chg="mod">
          <ac:chgData name="Jan Pieter Kuijper" userId="11dce61d2819b281" providerId="LiveId" clId="{077944E0-57C1-4A3A-8015-5EF7CCB136E5}" dt="2020-04-23T07:18:20.519" v="27" actId="207"/>
          <ac:spMkLst>
            <pc:docMk/>
            <pc:sldMk cId="0" sldId="281"/>
            <ac:spMk id="13314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6:58.688" v="11" actId="14826"/>
          <ac:picMkLst>
            <pc:docMk/>
            <pc:sldMk cId="0" sldId="28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24.910" v="28" actId="207"/>
        <pc:sldMkLst>
          <pc:docMk/>
          <pc:sldMk cId="1072711643" sldId="283"/>
        </pc:sldMkLst>
        <pc:spChg chg="mod">
          <ac:chgData name="Jan Pieter Kuijper" userId="11dce61d2819b281" providerId="LiveId" clId="{077944E0-57C1-4A3A-8015-5EF7CCB136E5}" dt="2020-04-23T07:18:24.910" v="28" actId="207"/>
          <ac:spMkLst>
            <pc:docMk/>
            <pc:sldMk cId="1072711643" sldId="283"/>
            <ac:spMk id="13314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7:09.597" v="12" actId="14826"/>
          <ac:picMkLst>
            <pc:docMk/>
            <pc:sldMk cId="1072711643" sldId="28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077944E0-57C1-4A3A-8015-5EF7CCB136E5}" dt="2020-04-23T07:18:29.448" v="29" actId="207"/>
        <pc:sldMkLst>
          <pc:docMk/>
          <pc:sldMk cId="668886920" sldId="284"/>
        </pc:sldMkLst>
        <pc:spChg chg="mod">
          <ac:chgData name="Jan Pieter Kuijper" userId="11dce61d2819b281" providerId="LiveId" clId="{077944E0-57C1-4A3A-8015-5EF7CCB136E5}" dt="2020-04-23T07:18:29.448" v="29" actId="207"/>
          <ac:spMkLst>
            <pc:docMk/>
            <pc:sldMk cId="668886920" sldId="284"/>
            <ac:spMk id="13314" creationId="{00000000-0000-0000-0000-000000000000}"/>
          </ac:spMkLst>
        </pc:spChg>
        <pc:picChg chg="mod">
          <ac:chgData name="Jan Pieter Kuijper" userId="11dce61d2819b281" providerId="LiveId" clId="{077944E0-57C1-4A3A-8015-5EF7CCB136E5}" dt="2020-04-23T07:17:19.361" v="13" actId="14826"/>
          <ac:picMkLst>
            <pc:docMk/>
            <pc:sldMk cId="668886920" sldId="284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077944E0-57C1-4A3A-8015-5EF7CCB136E5}" dt="2020-04-23T07:17:30.959" v="15"/>
        <pc:sldMasterMkLst>
          <pc:docMk/>
          <pc:sldMasterMk cId="0" sldId="2147483648"/>
        </pc:sldMasterMkLst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711650239" sldId="2147483649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899150927" sldId="2147483650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3960868765" sldId="2147483651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506863158" sldId="2147483652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1930292669" sldId="2147483653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2681958837" sldId="2147483654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410033243" sldId="2147483655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1150946595" sldId="2147483656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1980232287" sldId="2147483657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34918252" sldId="2147483658"/>
          </pc:sldLayoutMkLst>
        </pc:sldLayoutChg>
        <pc:sldLayoutChg chg="setBg">
          <pc:chgData name="Jan Pieter Kuijper" userId="11dce61d2819b281" providerId="LiveId" clId="{077944E0-57C1-4A3A-8015-5EF7CCB136E5}" dt="2020-04-23T07:17:30.959" v="15"/>
          <pc:sldLayoutMkLst>
            <pc:docMk/>
            <pc:sldMasterMk cId="0" sldId="2147483648"/>
            <pc:sldLayoutMk cId="329617388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50BB-2200-4A98-8253-878E02EF74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165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80AA-39A2-4F63-BED0-58BFADA419B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3490-DF56-43E2-9FB5-F3A0F985702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617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898A-6CFC-4DAD-BC3C-4C63B9C26B2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9915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9BBF-D553-410B-955B-422C326E1FB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086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28E9-289D-40E1-AB29-B2C9C2BDA7B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686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5FDF-88F0-4AA4-88F5-68532A26685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029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D490-4B5D-4BA0-936F-F9AF3BF7E43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195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221E-8E8A-49FD-8E2F-CF63AA72AD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03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5A00-3101-4938-B6E6-E9512B6563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094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7D3A-5095-4B76-949C-78F23C1D0C3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023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BA54B9-A40B-4455-808C-ADE0CA8176A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1" y="634999"/>
            <a:ext cx="9015358" cy="43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50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1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50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8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50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50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50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50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118 (DNP) 	t. J.P. Kuijper; m. 1543 /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56"/>
            <a:ext cx="9017000" cy="4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280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40</cp:revision>
  <dcterms:created xsi:type="dcterms:W3CDTF">2004-09-21T10:26:12Z</dcterms:created>
  <dcterms:modified xsi:type="dcterms:W3CDTF">2020-04-23T07:18:29Z</dcterms:modified>
</cp:coreProperties>
</file>