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3" r:id="rId14"/>
    <p:sldId id="284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8B14D1-E039-4218-9702-FB199C183E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47BED84-AE9D-4403-AA2B-AD99514E04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8FA2102-412E-4D99-8FE2-1AFFAB17F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5E7A-60D5-4AC8-82BE-EC298C9391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131825-FD9E-4795-9F90-0FD2C9BFC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440940F-06D0-4EB1-9DA4-3CCAA9CD4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91-35DA-417A-9D00-39F5461127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5447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1DE599-6BB1-4916-9AFC-BB10D16F6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3917A86-EAA0-4FAE-B075-7B66D37F6B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7FEBA38-007C-4E7A-A9DE-87C808D31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5E7A-60D5-4AC8-82BE-EC298C9391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85C5355-86CD-4698-9E91-1685048C2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C2A73DD-814F-4F85-8454-494BEE1FB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91-35DA-417A-9D00-39F5461127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9586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89074C4-1052-4AF6-A9C0-F609778494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C28885D-946E-4FAD-9D7F-337CC363E8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C563929-B359-4CDC-A338-58583C7C0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5E7A-60D5-4AC8-82BE-EC298C9391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E20B81-390A-4161-91B1-D825C2EEB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0D577F6-6593-43DC-8E42-9A107D15E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91-35DA-417A-9D00-39F5461127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3433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E2BF73-082D-400F-9449-773A2E335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CC716E-BD72-4C58-AFDB-155C88D6D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D2113B6-EA62-4BD9-BB3E-89D4A3DC0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5E7A-60D5-4AC8-82BE-EC298C9391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904021-BF58-4E00-9A2D-943C5F8E7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A3FDE85-32D9-4798-8B62-7CBFB5785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91-35DA-417A-9D00-39F5461127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1108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A930D9-89D9-4AA6-8774-C14C4AB3E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F8DD7A2-167B-4061-976D-7071A6A90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8BE8CA6-EEA9-453C-BBF5-B287785FC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5E7A-60D5-4AC8-82BE-EC298C9391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614DAF9-8DDA-4991-85E4-2E4F050BE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CFDC50B-9C6B-4A70-B497-3DA8193B2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91-35DA-417A-9D00-39F5461127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6316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EC3D0F-D871-4366-A383-9D62C7B76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8071EA5-3A50-4F12-8FB6-07E426FCC7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E6E4A09-AE8F-41C4-887A-C6959B79EF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4171CD-C5E8-4546-BFB0-410313BE4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5E7A-60D5-4AC8-82BE-EC298C9391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C8D835E-48E5-4E65-B9A4-4CC5AC4CD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78B1093-D539-437B-B1A0-848B856A9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91-35DA-417A-9D00-39F5461127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6540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6E14EE-F17C-44AB-8B13-107A6D36E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73926CD-1A7F-48B4-AA1A-A88E7B021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EC963B7-2E4F-4FE5-9FAF-B4FFBE1B71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7D043C7-31EF-4744-A8DB-AC7E83528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975D344-1DFA-4A1B-8F29-2FD43DB743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77C30B0-267B-4108-843C-181967B0F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5E7A-60D5-4AC8-82BE-EC298C9391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2281DF7-298D-47F4-95B6-2ED1AEB9B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1C2F1C7-FC69-4B9A-B047-14E3F3A22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91-35DA-417A-9D00-39F5461127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9675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20427F-82D3-4336-B66A-EB8DD0B5C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F6AE252-4ADF-4893-8B9A-2F623C8B6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5E7A-60D5-4AC8-82BE-EC298C9391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986A214-B333-43D2-AEE1-33808E735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0D9EB3A-7030-4DA5-9830-4E1601D3A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91-35DA-417A-9D00-39F5461127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6993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9C88BF3-D18E-4319-9888-7D434887C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5E7A-60D5-4AC8-82BE-EC298C9391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F73EA70-5B45-42B0-9307-282704A16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ACF2E88-0C72-4805-B459-EAF44C7FA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91-35DA-417A-9D00-39F5461127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3326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E9B40D-B2B1-48B7-8435-C59BC3E97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84BF52E-9C2A-46B0-954B-F349BFD33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AAA5179-E4A0-4C5C-9452-21D600200C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DE4AD89-DB5B-4BB9-A296-7D4580827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5E7A-60D5-4AC8-82BE-EC298C9391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F539B31-C25C-49EE-9E7F-E82F3DF74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1C18898-A284-4D01-8D85-C6A33FE54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91-35DA-417A-9D00-39F5461127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08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74429A-6CD2-45BD-88DA-BD2ED7A54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036FC2B-75B5-4EB7-977D-AB7CFD8CB6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43B2785-2E86-47F0-9560-48AB5E1E53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877CE80-3DDA-4DBA-B7D8-5F68D0A62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5E7A-60D5-4AC8-82BE-EC298C9391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A42EAC3-310B-4224-8A8B-3155DC2D2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3A3D787-3CA7-4A6F-AAC5-CD324DEC6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91-35DA-417A-9D00-39F5461127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824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364049B-C63B-4CF3-B787-2D815DBA2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B83A093-3A33-4550-A777-85A52E5D3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F990C0D-AC37-43A4-8837-B48038E88F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C5E7A-60D5-4AC8-82BE-EC298C9391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C94D590-DB69-4D54-AE06-92B65FE1FD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01C1753-0E9E-49E3-817A-63E4A0038F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1FF91-35DA-417A-9D00-39F5461127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35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118 (DNP) 	t. J.P. Kuijper; m. 1543 /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98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118 (DNP) 	t. J.P. Kuijper; m. 1543 /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914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118 (DNP) 	t. J.P. Kuijper; m. 1543 /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98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118 (DNP) 	t. J.P. Kuijper; m. 1543 /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498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118 (DNP) 	t. J.P. Kuijper; m. 1543 /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98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2711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118 (DNP) 	t. J.P. Kuijper; m. 1543 /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498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886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118 (DNP) 	t. J.P. Kuijper; m. 1543 /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498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118 (DNP) 	t. J.P. Kuijper; m. 1543 /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98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118 (DNP) 	t. J.P. Kuijper; m. 1543 /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498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118 (DNP) 	t. J.P. Kuijper; m. 1543 /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98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118 (DNP) 	t. J.P. Kuijper; m. 1543 /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498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118 (DNP) 	t. J.P. Kuijper; m. 1543 /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98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118 (DNP) 	t. J.P. Kuijper; m. 1543 /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498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118 (DNP) 	t. J.P. Kuijper; m. 1543 /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98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</Words>
  <Application>Microsoft Office PowerPoint</Application>
  <PresentationFormat>Breedbeeld</PresentationFormat>
  <Paragraphs>14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2022-02-05T14:28:16Z</dcterms:created>
  <dcterms:modified xsi:type="dcterms:W3CDTF">2022-02-05T14:28:52Z</dcterms:modified>
</cp:coreProperties>
</file>