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3E60F-4B92-4416-8948-150EA8AC965C}" v="18" dt="2020-04-23T07:01:22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61E3E60F-4B92-4416-8948-150EA8AC965C}"/>
    <pc:docChg chg="modSld modMainMaster">
      <pc:chgData name="Jan Pieter Kuijper" userId="11dce61d2819b281" providerId="LiveId" clId="{61E3E60F-4B92-4416-8948-150EA8AC965C}" dt="2020-04-23T07:01:22.511" v="17" actId="207"/>
      <pc:docMkLst>
        <pc:docMk/>
      </pc:docMkLst>
      <pc:sldChg chg="modSp setBg">
        <pc:chgData name="Jan Pieter Kuijper" userId="11dce61d2819b281" providerId="LiveId" clId="{61E3E60F-4B92-4416-8948-150EA8AC965C}" dt="2020-04-23T07:00:49.861" v="10" actId="207"/>
        <pc:sldMkLst>
          <pc:docMk/>
          <pc:sldMk cId="0" sldId="260"/>
        </pc:sldMkLst>
        <pc:spChg chg="mod">
          <ac:chgData name="Jan Pieter Kuijper" userId="11dce61d2819b281" providerId="LiveId" clId="{61E3E60F-4B92-4416-8948-150EA8AC965C}" dt="2020-04-23T07:00:49.861" v="10" actId="207"/>
          <ac:spMkLst>
            <pc:docMk/>
            <pc:sldMk cId="0" sldId="260"/>
            <ac:spMk id="2050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6:59:05.593" v="0" actId="14826"/>
          <ac:picMkLst>
            <pc:docMk/>
            <pc:sldMk cId="0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0:55.504" v="11" actId="207"/>
        <pc:sldMkLst>
          <pc:docMk/>
          <pc:sldMk cId="0" sldId="261"/>
        </pc:sldMkLst>
        <pc:spChg chg="mod">
          <ac:chgData name="Jan Pieter Kuijper" userId="11dce61d2819b281" providerId="LiveId" clId="{61E3E60F-4B92-4416-8948-150EA8AC965C}" dt="2020-04-23T07:00:55.504" v="11" actId="207"/>
          <ac:spMkLst>
            <pc:docMk/>
            <pc:sldMk cId="0" sldId="261"/>
            <ac:spMk id="3074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6:59:17.872" v="1" actId="14826"/>
          <ac:picMkLst>
            <pc:docMk/>
            <pc:sldMk cId="0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0:59.789" v="12" actId="207"/>
        <pc:sldMkLst>
          <pc:docMk/>
          <pc:sldMk cId="0" sldId="262"/>
        </pc:sldMkLst>
        <pc:spChg chg="mod">
          <ac:chgData name="Jan Pieter Kuijper" userId="11dce61d2819b281" providerId="LiveId" clId="{61E3E60F-4B92-4416-8948-150EA8AC965C}" dt="2020-04-23T07:00:59.789" v="12" actId="207"/>
          <ac:spMkLst>
            <pc:docMk/>
            <pc:sldMk cId="0" sldId="262"/>
            <ac:spMk id="4098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6:59:29.325" v="2" actId="14826"/>
          <ac:picMkLst>
            <pc:docMk/>
            <pc:sldMk cId="0" sldId="262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1:04.218" v="13" actId="207"/>
        <pc:sldMkLst>
          <pc:docMk/>
          <pc:sldMk cId="0" sldId="263"/>
        </pc:sldMkLst>
        <pc:spChg chg="mod">
          <ac:chgData name="Jan Pieter Kuijper" userId="11dce61d2819b281" providerId="LiveId" clId="{61E3E60F-4B92-4416-8948-150EA8AC965C}" dt="2020-04-23T07:01:04.218" v="13" actId="207"/>
          <ac:spMkLst>
            <pc:docMk/>
            <pc:sldMk cId="0" sldId="263"/>
            <ac:spMk id="5122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6:59:40.700" v="3" actId="14826"/>
          <ac:picMkLst>
            <pc:docMk/>
            <pc:sldMk cId="0" sldId="263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1:08.465" v="14" actId="207"/>
        <pc:sldMkLst>
          <pc:docMk/>
          <pc:sldMk cId="0" sldId="264"/>
        </pc:sldMkLst>
        <pc:spChg chg="mod">
          <ac:chgData name="Jan Pieter Kuijper" userId="11dce61d2819b281" providerId="LiveId" clId="{61E3E60F-4B92-4416-8948-150EA8AC965C}" dt="2020-04-23T07:01:08.465" v="14" actId="207"/>
          <ac:spMkLst>
            <pc:docMk/>
            <pc:sldMk cId="0" sldId="264"/>
            <ac:spMk id="6146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6:59:54.961" v="4" actId="14826"/>
          <ac:picMkLst>
            <pc:docMk/>
            <pc:sldMk cId="0" sldId="264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1:13.206" v="15" actId="207"/>
        <pc:sldMkLst>
          <pc:docMk/>
          <pc:sldMk cId="0" sldId="265"/>
        </pc:sldMkLst>
        <pc:spChg chg="mod">
          <ac:chgData name="Jan Pieter Kuijper" userId="11dce61d2819b281" providerId="LiveId" clId="{61E3E60F-4B92-4416-8948-150EA8AC965C}" dt="2020-04-23T07:01:13.206" v="15" actId="207"/>
          <ac:spMkLst>
            <pc:docMk/>
            <pc:sldMk cId="0" sldId="265"/>
            <ac:spMk id="7170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7:00:07.019" v="5" actId="14826"/>
          <ac:picMkLst>
            <pc:docMk/>
            <pc:sldMk cId="0" sldId="265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1:17.776" v="16" actId="207"/>
        <pc:sldMkLst>
          <pc:docMk/>
          <pc:sldMk cId="0" sldId="266"/>
        </pc:sldMkLst>
        <pc:spChg chg="mod">
          <ac:chgData name="Jan Pieter Kuijper" userId="11dce61d2819b281" providerId="LiveId" clId="{61E3E60F-4B92-4416-8948-150EA8AC965C}" dt="2020-04-23T07:01:17.776" v="16" actId="207"/>
          <ac:spMkLst>
            <pc:docMk/>
            <pc:sldMk cId="0" sldId="266"/>
            <ac:spMk id="8194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7:00:20.633" v="6" actId="14826"/>
          <ac:picMkLst>
            <pc:docMk/>
            <pc:sldMk cId="0" sldId="266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61E3E60F-4B92-4416-8948-150EA8AC965C}" dt="2020-04-23T07:01:22.511" v="17" actId="207"/>
        <pc:sldMkLst>
          <pc:docMk/>
          <pc:sldMk cId="0" sldId="267"/>
        </pc:sldMkLst>
        <pc:spChg chg="mod">
          <ac:chgData name="Jan Pieter Kuijper" userId="11dce61d2819b281" providerId="LiveId" clId="{61E3E60F-4B92-4416-8948-150EA8AC965C}" dt="2020-04-23T07:01:22.511" v="17" actId="207"/>
          <ac:spMkLst>
            <pc:docMk/>
            <pc:sldMk cId="0" sldId="267"/>
            <ac:spMk id="9218" creationId="{00000000-0000-0000-0000-000000000000}"/>
          </ac:spMkLst>
        </pc:spChg>
        <pc:picChg chg="mod">
          <ac:chgData name="Jan Pieter Kuijper" userId="11dce61d2819b281" providerId="LiveId" clId="{61E3E60F-4B92-4416-8948-150EA8AC965C}" dt="2020-04-23T07:00:32.393" v="7" actId="14826"/>
          <ac:picMkLst>
            <pc:docMk/>
            <pc:sldMk cId="0" sldId="267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61E3E60F-4B92-4416-8948-150EA8AC965C}" dt="2020-04-23T07:00:43.900" v="9"/>
        <pc:sldMasterMkLst>
          <pc:docMk/>
          <pc:sldMasterMk cId="0" sldId="2147483648"/>
        </pc:sldMasterMkLst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3750911032" sldId="2147483649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1005298307" sldId="2147483650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2229519366" sldId="2147483651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4273626834" sldId="2147483652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3657831932" sldId="2147483653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3607574629" sldId="2147483654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2716514630" sldId="2147483655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2602547324" sldId="2147483656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1737554712" sldId="2147483657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92451173" sldId="2147483658"/>
          </pc:sldLayoutMkLst>
        </pc:sldLayoutChg>
        <pc:sldLayoutChg chg="setBg">
          <pc:chgData name="Jan Pieter Kuijper" userId="11dce61d2819b281" providerId="LiveId" clId="{61E3E60F-4B92-4416-8948-150EA8AC965C}" dt="2020-04-23T07:00:43.900" v="9"/>
          <pc:sldLayoutMkLst>
            <pc:docMk/>
            <pc:sldMasterMk cId="0" sldId="2147483648"/>
            <pc:sldLayoutMk cId="38880136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A717-048B-4A7A-A955-75B45F760A0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509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F4654-4336-4E8B-9BC6-2693300B5DB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45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09CA0-CC8C-44E9-A3A2-CE8F7C02444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801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0E24-55C1-45CD-B38A-223F4E9FFA8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529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D15E4-0029-4DE2-AB5F-89EE8D51462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2951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30807-EC31-4B6B-94A7-36873AC4D2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7362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28775-D0DC-4C93-8C6C-760713A544C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5783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EE067-0CF5-492F-BCE8-953C0FD730E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757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E72A0-291E-4A92-8D06-BE39B4CEF83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1651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51B72-594C-40C1-AC08-0841809BC9B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0254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2E3-1139-47CD-902C-893E732F544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3755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A0A02F0-563E-4ABA-A865-0C19F5FF28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116 (DNP) 	t. J.P. Kuijper;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28"/>
            <a:ext cx="9017000" cy="403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144</Words>
  <Application>Microsoft Office PowerPoint</Application>
  <PresentationFormat>Diavoorstelling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45</cp:revision>
  <dcterms:created xsi:type="dcterms:W3CDTF">2004-09-21T10:26:12Z</dcterms:created>
  <dcterms:modified xsi:type="dcterms:W3CDTF">2020-04-23T07:01:24Z</dcterms:modified>
</cp:coreProperties>
</file>