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0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8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838C41-A1BE-4C35-9618-030A0CED37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8BF522F-F0F0-44F4-A64D-BCB0B89EF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2B8C5D6-1246-46F5-922A-5CDE26C35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9A0-C45A-4B91-AD15-A0B8E3E0A31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EC0D0D3-195A-4BFF-9AD0-E1FD585DE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F88CAA-8854-41EE-B8D2-FBA356684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C040-9B2D-4176-9C4B-0E97591B2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1275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C0AA79-8874-4318-89EE-B6F5495D5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79F69EC-3428-48DF-AF58-3C01926DC9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E59B2C3-69D8-480A-B2C7-9B035AAE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9A0-C45A-4B91-AD15-A0B8E3E0A31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61ED12-005D-417E-8071-2A541CBB1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E805608-A28E-4B38-A418-2C2E1944E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C040-9B2D-4176-9C4B-0E97591B2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0850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EC20336-C99B-46CA-A6C4-89E687226E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1A69FED-52C2-462F-91F4-73DA4FD8F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3A3321-5217-4B2D-91A8-EFC0C03B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9A0-C45A-4B91-AD15-A0B8E3E0A31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7338DCC-9B40-4EA2-A8D5-4E9254FD4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171AC7-4C7F-45B1-A1CE-F7FA31C55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C040-9B2D-4176-9C4B-0E97591B2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3736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AA193D-CE8B-4E72-8094-5B743A84C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4C278D-A17C-4CF3-A4B1-02228423B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86CEAB-F350-4CD4-8F94-7F7CE6592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9A0-C45A-4B91-AD15-A0B8E3E0A31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D3610F5-5232-475F-848B-54B82FF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77EEB30-1F38-482B-BA1D-CE39326E7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C040-9B2D-4176-9C4B-0E97591B2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1214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1A2F83-3DB3-4C3C-888A-8A6428810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EE552AC-28A1-41B7-8A64-1F57F49DA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8C24869-25CB-496A-90C8-9200324A1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9A0-C45A-4B91-AD15-A0B8E3E0A31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85094B9-802C-4072-90AB-183CB08A1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338891F-20D0-4C11-A02B-E302409C8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C040-9B2D-4176-9C4B-0E97591B2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408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AD7512-BBED-45FC-8797-FFFA29C76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9B5D78-C762-4E65-A173-1FB9C9FBC7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DA1A6D3-EDFB-4C77-B7A8-DA724E79A5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7B0AE4F-7064-484F-BBE7-74C8E6C7C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9A0-C45A-4B91-AD15-A0B8E3E0A31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36D5586-DA41-42AF-8A49-239915A6E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2AC2AFE-F2FC-4466-8B7D-02428B2C0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C040-9B2D-4176-9C4B-0E97591B2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948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B6043A-DD32-4A5A-B0F3-0B42B3D0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C23395B-17E9-4145-9D5A-013FF438F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7C07B17-4C16-499D-9575-D74DE21E7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BB66DBE-5971-45B4-AC99-6BBDF3A641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A771203-C431-4782-A5F2-C3B885D7E0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C105B10-D788-44DF-B6C3-EF2212B48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9A0-C45A-4B91-AD15-A0B8E3E0A31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5B0F541-21D0-43E5-ABC0-19E58F1E2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4D26C06-45F3-4B45-BC29-95C84D73D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C040-9B2D-4176-9C4B-0E97591B2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1962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61D0F4-D2CE-4D0F-AF31-CDBFAE83A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35D5E90-3A54-454F-A3D2-BCB77BEC4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9A0-C45A-4B91-AD15-A0B8E3E0A31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D516F83-334C-4789-B6AF-2F9F50968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847DC52-86EC-4BAB-9BEC-9B0EBE052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C040-9B2D-4176-9C4B-0E97591B2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6673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682F10A-69B5-4F86-BA93-086BE0D6A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9A0-C45A-4B91-AD15-A0B8E3E0A31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E450EDA-7EBC-4DD4-B203-D1500FE16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A47275D-8EBF-4AEF-9502-2AD13FBB5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C040-9B2D-4176-9C4B-0E97591B2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7135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00274-ECF6-4693-9DFA-359B4A37F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FA1F49-DFD5-4B0F-A6E5-1B6063D69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99A1A76-2935-4D0B-A5E0-E2AA97BB8D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B949BD-72A9-4073-9AD2-42D3BAC06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9A0-C45A-4B91-AD15-A0B8E3E0A31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71F0C2D-63BB-40C0-A723-A255CF905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F17A0E6-2807-43B4-B242-F9E408082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C040-9B2D-4176-9C4B-0E97591B2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295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71BF2A-887D-4945-83A1-FE5F742A9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FBD981A-4E4F-4138-A70C-A8C3C2675F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80B2366-ADBA-4BD4-87E0-0D1A59E35E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9BC84CE-768B-4D10-802D-DDD4864F8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9A0-C45A-4B91-AD15-A0B8E3E0A31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BE8E5E0-92B5-46D0-95D2-FEF5669AD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F4DDC6-B052-4F1B-9653-B5F52EFD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C040-9B2D-4176-9C4B-0E97591B2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704155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D27CAD1-FEA0-4DE4-8E2A-F2808A3B4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8E6DE9-F29C-49B9-893B-D937470E7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4C4E9E4-1B74-4D92-B546-08E6F775B7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3A9A0-C45A-4B91-AD15-A0B8E3E0A31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EA958C6-F5FE-4756-AB36-C114AF5594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D9DCD4-B529-405B-B3AA-0A84D373A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0C040-9B2D-4176-9C4B-0E97591B2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335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114 (DNP) 	t. J.P. Kuijper; m. Straatsburg 1539 / Lyon 1547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0999"/>
            <a:ext cx="10160000" cy="381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114 (DNP) 	t. J.P. Kuijper; m. Straatsburg 1539 / Lyon 1547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380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114 (DNP) 	t. J.P. Kuijper; m. Straatsburg 1539 / Lyon 1547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0999"/>
            <a:ext cx="10160000" cy="381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114 (DNP) 	t. J.P. Kuijper; m. Straatsburg 1539 / Lyon 1547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3740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Breedbeeld</PresentationFormat>
  <Paragraphs>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Gerkema</dc:creator>
  <cp:lastModifiedBy>Freddy Gerkema</cp:lastModifiedBy>
  <cp:revision>1</cp:revision>
  <dcterms:created xsi:type="dcterms:W3CDTF">2022-02-05T14:23:39Z</dcterms:created>
  <dcterms:modified xsi:type="dcterms:W3CDTF">2022-02-05T14:24:15Z</dcterms:modified>
</cp:coreProperties>
</file>