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4CB5E-3190-4D73-AE47-18A46C1E90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359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49B38-96E4-4E11-8554-801A465964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3907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4ABF-C327-406C-AED8-AC669CDFF5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12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F1F0-0EE2-4942-90E6-E708E63D6E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6701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0D76B-7B74-4241-925A-4174B7A930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058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05E1-5EE4-4F9E-BAFA-2AE5ADFD6C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182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5380-35FF-42C5-B278-E19FCE4529A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50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7EFE-8853-4569-84D3-2694107418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256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2BD5E-7F93-4D6F-BD89-81B3FB2839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467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33668-A875-4D64-B86F-E26B38A2F4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4257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80CD0-0BF0-4819-8390-DD188D4DF9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717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37EABE0-FD9C-47A2-8B13-6EAF0BBCF7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42</cp:revision>
  <dcterms:created xsi:type="dcterms:W3CDTF">2004-09-21T10:26:12Z</dcterms:created>
  <dcterms:modified xsi:type="dcterms:W3CDTF">2020-10-03T17:46:28Z</dcterms:modified>
</cp:coreProperties>
</file>