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7B2D7B-8709-42F2-8404-63C74F673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4A0203-517B-4C81-B0FB-35E2E5C0B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D68A92-176A-4269-AC49-04E88F81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5CFF44-18E5-45A5-BBE9-AEA005F3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7F551F-0FC5-41E6-AF14-83FA893B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16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E14B9-DF18-48BE-809D-41720DB3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48FF767-85CC-4EBF-94C7-BB7DE91CB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0DBA7E-9A49-407A-BC51-4931C732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B26BFD-E66D-4F16-B435-4407650B5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616898-51C1-41CD-824A-A7C0806DD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05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23EDE4F-9E7E-4077-B5BC-BD27DC60C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734A69-7448-4EC8-98EB-4063822E6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346B25-1B5E-47D9-B061-15A97186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B35ABA-6181-4CD3-8BCA-2BE83D25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57C0CB-F6FE-4A9B-AA4E-CF127D42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67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F81C5-6B88-49A1-8FA5-E5067B762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31828E-6286-4944-B402-908D1145C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0C4BDD-B2E2-4241-BA87-7CDE838FF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9BD664-3CD0-4FA6-9E3D-51D3EF98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2AA4C7-2CEC-491E-835A-FF97679F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54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CB84C-A898-412E-B008-38B70C99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ABB744-4680-4FD4-B0E3-17A43FEE0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52A804-AEA5-401C-BE76-86C019AC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B2AD6F-0359-4B06-8533-F938C5E8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4469D9-4DBD-4BBE-A851-AEE6D007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009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D9763-4210-4F66-84D9-E0858299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DB5EDF-2BFD-40CD-B11D-1996ABCC5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738EC1-F4FA-486A-96B4-25C6C0808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CEFC2D-D6B0-4211-8C5B-0433FB4E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1EEC7E-27D0-4B06-BBB3-DB5FD35A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874628-360C-4586-ADB6-FC4F86B3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91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A6CA4F-E04B-446D-B910-34F31272D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E5F82B-8466-42DE-8BE7-3264A9D7C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6E5391-19B6-4CFB-A0C3-10DB263E3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18CC0DC-47EF-4C6C-984D-B536CB657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D287D6-0844-4A2D-85E7-9C779535F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CCC7EB0-1A00-49BD-A9E2-4AEFD14B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E3D831A-2028-4044-BD72-16780505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12CB4F1-A47A-4169-B803-88A65E904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8FA92-4412-4776-932C-8B145F5AE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13C534A-B46A-4021-84A6-E53CE70A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6BC24A0-8F4B-40E3-9B6F-F1435DFF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3F01484-DC03-4275-A171-AF2E806E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97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908BD01-2E82-4D6D-8D48-0658F074C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818D00E-8C85-47D0-9E2D-9D0E6CB6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38F20D8-AA73-4970-A836-17D4AC07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191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EBA46-641B-4E6A-8117-4A3EF6FF9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42BEB8-1C23-48F7-9D67-497AC3C81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7F6533-5879-4B40-99FB-02E429131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649AF7-5666-424B-8DDC-ED774074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F6C134-DE55-402C-9763-976ACB21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F9E97A-21B2-4D23-A8EA-55DAADF8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97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298E6-D81E-4CAF-B8F1-9181C0211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DA79110-4CA3-48BB-B57B-6BBA4188B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2725E90-18D3-4198-8DA6-BD901CE81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1CD104-6344-4B5B-9DC8-F9AF4A81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0EAA06D-F186-4205-A0E1-28F327CD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B41A69-6681-4EFD-9992-1A107B81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98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A4647E3-9D6C-4A6D-97CC-943D92A39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044E7E-98BD-4208-94EE-FF5653B39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12E124-B251-48C5-8558-6BE4E46C0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57B41-E25A-428F-8233-989635F9DFE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ABD895-BF3E-44E4-ADC3-7040E36C1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BDC56B-668D-472C-A27E-6433577AD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A8E1A-4862-40F2-A692-75C28FD8B3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52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110 (DNP)	t. J. Boom;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381000"/>
            <a:ext cx="10414000" cy="465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110 (DNP)	t. J. Boom;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381000"/>
            <a:ext cx="10414000" cy="465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110 (DNP)	t. J. Boom;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381000"/>
            <a:ext cx="10414000" cy="465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110 (DNP)	t. J. Boom;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381000"/>
            <a:ext cx="10414000" cy="465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2022-02-05T14:00:50Z</dcterms:created>
  <dcterms:modified xsi:type="dcterms:W3CDTF">2022-02-05T14:01:30Z</dcterms:modified>
</cp:coreProperties>
</file>