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5" d="100"/>
          <a:sy n="75" d="100"/>
        </p:scale>
        <p:origin x="3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540ED-363F-4B3A-A8F2-176B70E9BB0F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20125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8D5E-CB34-4FD8-99AA-897230063E84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72787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0B8DD-BFB2-4433-8A1A-276E9A048F8B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81455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C42AB-2964-45C7-8305-7D60D38069A6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75108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CD4F5-7F0B-42AA-8BE0-050D2A03B526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56452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551BB-8167-4596-9599-4E1AC60D1BCC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83896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DB178-EFD1-4F19-B703-28695D6F1EB2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14180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DF6A3-7C72-4987-8266-9451EBD74D2B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88909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D311E-D3F1-486E-96B8-18677DD6AE36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43875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936F1-46F2-4648-A0D4-7F00AA7A0138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18200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7894-9C98-46FF-9450-AECC1461C64B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0493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F571FBE-73B6-43CD-AFC3-CD38D324C1A4}" type="slidenum">
              <a:rPr lang="nl-NL" altLang="nl-NL"/>
              <a:pPr>
                <a:defRPr/>
              </a:pPr>
              <a:t>‹nr.›</a:t>
            </a:fld>
            <a:endParaRPr lang="nl-NL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C0CB39B-E97B-47F3-957F-DF2938E1F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546" y="635000"/>
            <a:ext cx="6602907" cy="42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FDD4181-30EE-4BC1-B4B1-54C533A8F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000" y="636787"/>
            <a:ext cx="6604000" cy="420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65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401E652-FA37-4771-8F18-6B8A71F95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000" y="636685"/>
            <a:ext cx="6604000" cy="414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062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96E15FC-95BC-4C37-8A64-62297F5EA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000" y="636787"/>
            <a:ext cx="6604000" cy="420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26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AE513F-B0CF-45ED-8725-97C2B2BDC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546" y="635000"/>
            <a:ext cx="6602907" cy="42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07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0C48CD-1ED0-45EF-A40E-476DCEABC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000" y="636787"/>
            <a:ext cx="6604000" cy="420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47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D3AABFE-2D25-40D8-A8F0-8EB4662C2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546" y="635000"/>
            <a:ext cx="6602907" cy="42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641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6C8AB82-1F14-4F34-928B-746A35688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000" y="636787"/>
            <a:ext cx="6604000" cy="420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11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55CF1F6-0F9B-4F7C-BD27-80645E325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546" y="635000"/>
            <a:ext cx="6602907" cy="42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046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110181-A34E-46BE-B999-3104CF036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000" y="636787"/>
            <a:ext cx="6604000" cy="420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959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75E68F-3850-4DCE-BBB6-38EA93C31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546" y="635000"/>
            <a:ext cx="6602907" cy="42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7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B06EF6-ED94-46D6-A51D-32A8B2285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000" y="635787"/>
            <a:ext cx="6604000" cy="414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8122018-52D5-44F2-B6A2-3FD14731F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000" y="636787"/>
            <a:ext cx="6604000" cy="420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745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40DF0D-25F9-4993-ACD4-1952FCE98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546" y="635000"/>
            <a:ext cx="6602907" cy="42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791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53FDB03-F70A-4A38-8345-D770691AA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000" y="636787"/>
            <a:ext cx="6604000" cy="420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32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C863DB8-EB5E-4062-8D3D-56D6B8611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000" y="636786"/>
            <a:ext cx="6604000" cy="420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294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60552C7-8197-4E2C-A329-0D9B0BF1F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000" y="636787"/>
            <a:ext cx="6604000" cy="420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6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7822494-BFA6-497D-B09E-0206DC770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546" y="635000"/>
            <a:ext cx="6602907" cy="42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A039408-1E0C-4D98-B366-EA012A4AF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000" y="636787"/>
            <a:ext cx="6604000" cy="420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3BB3610-D435-44E8-8269-5FF7A21F6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546" y="635000"/>
            <a:ext cx="6602907" cy="42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5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36ABCD8-084D-46A1-B491-B0C04C17B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000" y="636787"/>
            <a:ext cx="6604000" cy="420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31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84EAAE-913E-4934-939C-7906709E8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546" y="635000"/>
            <a:ext cx="6602907" cy="42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CA289B-A37B-4534-8FE5-67F3BDE7F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000" y="636787"/>
            <a:ext cx="6604000" cy="420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3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107 (DNP)	t. J.P. Kuijper; m. Lyon 1547 /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6C05EEF-048C-44A9-BDB6-7AF6E1851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546" y="635000"/>
            <a:ext cx="6602907" cy="42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14841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504</Words>
  <Application>Microsoft Office PowerPoint</Application>
  <PresentationFormat>Diavoorstelling (4:3)</PresentationFormat>
  <Paragraphs>24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53</cp:revision>
  <dcterms:created xsi:type="dcterms:W3CDTF">2004-09-21T10:26:12Z</dcterms:created>
  <dcterms:modified xsi:type="dcterms:W3CDTF">2023-09-07T09:16:07Z</dcterms:modified>
</cp:coreProperties>
</file>