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2" d="100"/>
          <a:sy n="62" d="100"/>
        </p:scale>
        <p:origin x="72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572CB-F869-43F4-92DF-FD2B5AAB2007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203666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A36810-5A7C-4DE7-B666-542C4153783F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29932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77F71-BB74-4A9B-8755-2DA70AE9B856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201537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207039-D425-40F2-B2D7-17E28F2EA03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6217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42F96F-2D26-42C9-8C4F-C32F3906010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223015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B6A86F-C7CE-4DBC-B9AD-B0441715DD30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84812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3E0834-6AC1-4B63-8A87-EE06E0D374E4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57585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27B01-B3D9-4F72-B1BA-BA3FA75BAEB4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41354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7229E-6D13-4548-B5B1-BB36376C4D5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380001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D9430-665F-4F3A-B72F-05CD8F052508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635808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136C-B4B9-4B2B-83AB-D6D1B2E12931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00619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opmaakprofielen van de modeltekst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406D1DF-AFBA-4863-971F-0C6820D46DE8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latin typeface="Arial" panose="020B0604020202020204" pitchFamily="34" charset="0"/>
              </a:rPr>
              <a:t>Psalm 103 (DNP)	t. J.P. Kuijper; m. Genève 1542 / Lyon 1547 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" y="635000"/>
            <a:ext cx="9017000" cy="3037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latin typeface="Arial" panose="020B0604020202020204" pitchFamily="34" charset="0"/>
              </a:rPr>
              <a:t>Psalm 103 (DNP)	t. J.P. Kuijper; m. Genève 1542 / Lyon 1547 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" y="634999"/>
            <a:ext cx="9017000" cy="3042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latin typeface="Arial" panose="020B0604020202020204" pitchFamily="34" charset="0"/>
              </a:rPr>
              <a:t>Psalm 103 (DNP)	t. J.P. Kuijper; m. Genève 1542 / Lyon 1547 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" y="635000"/>
            <a:ext cx="9017000" cy="3044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latin typeface="Arial" panose="020B0604020202020204" pitchFamily="34" charset="0"/>
              </a:rPr>
              <a:t>Psalm 103 (DNP)	t. J.P. Kuijper; m. Genève 1542 / Lyon 1547 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" y="634999"/>
            <a:ext cx="9017000" cy="3042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latin typeface="Arial" panose="020B0604020202020204" pitchFamily="34" charset="0"/>
              </a:rPr>
              <a:t>Psalm 103 (DNP)	t. J.P. Kuijper; m. Genève 1542 / Lyon 1547 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" y="635000"/>
            <a:ext cx="9017000" cy="3044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latin typeface="Arial" panose="020B0604020202020204" pitchFamily="34" charset="0"/>
              </a:rPr>
              <a:t>Psalm 103 (DNP)	t. J.P. Kuijper; m. Genève 1542 / Lyon 1547 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" y="634999"/>
            <a:ext cx="9017000" cy="3042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6495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latin typeface="Arial" panose="020B0604020202020204" pitchFamily="34" charset="0"/>
              </a:rPr>
              <a:t>Psalm 103 (DNP)	t. J.P. Kuijper; m. Genève 1542 / Lyon 1547 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" y="634999"/>
            <a:ext cx="9017000" cy="3042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latin typeface="Arial" panose="020B0604020202020204" pitchFamily="34" charset="0"/>
              </a:rPr>
              <a:t>Psalm 103 (DNP)	t. J.P. Kuijper; m. Genève 1542 / Lyon 1547 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" y="635000"/>
            <a:ext cx="9017000" cy="3044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latin typeface="Arial" panose="020B0604020202020204" pitchFamily="34" charset="0"/>
              </a:rPr>
              <a:t>Psalm 103 (DNP)	t. J.P. Kuijper; m. Genève 1542 / Lyon 1547 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" y="634999"/>
            <a:ext cx="9017000" cy="3042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latin typeface="Arial" panose="020B0604020202020204" pitchFamily="34" charset="0"/>
              </a:rPr>
              <a:t>Psalm 103 (DNP)	t. J.P. Kuijper; m. Genève 1542 / Lyon 1547 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" y="635000"/>
            <a:ext cx="9017000" cy="3044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latin typeface="Arial" panose="020B0604020202020204" pitchFamily="34" charset="0"/>
              </a:rPr>
              <a:t>Psalm 103 (DNP)	t. J.P. Kuijper; m. Genève 1542 / Lyon 1547 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" y="634999"/>
            <a:ext cx="9017000" cy="3042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latin typeface="Arial" panose="020B0604020202020204" pitchFamily="34" charset="0"/>
              </a:rPr>
              <a:t>Psalm 103 (DNP)	t. J.P. Kuijper; m. Genève 1542 / Lyon 1547 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" y="635000"/>
            <a:ext cx="9017000" cy="3044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latin typeface="Arial" panose="020B0604020202020204" pitchFamily="34" charset="0"/>
              </a:rPr>
              <a:t>Psalm 103 (DNP)	t. J.P. Kuijper; m. Genève 1542 / Lyon 1547 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" y="634999"/>
            <a:ext cx="9017000" cy="3042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latin typeface="Arial" panose="020B0604020202020204" pitchFamily="34" charset="0"/>
              </a:rPr>
              <a:t>Psalm 103 (DNP)	t. J.P. Kuijper; m. Genève 1542 / Lyon 1547 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" y="635000"/>
            <a:ext cx="9017000" cy="3044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70</Words>
  <Application>Microsoft Office PowerPoint</Application>
  <PresentationFormat>Diavoorstelling (4:3)</PresentationFormat>
  <Paragraphs>14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8" baseType="lpstr">
      <vt:lpstr>Times New Roman</vt:lpstr>
      <vt:lpstr>Arial</vt:lpstr>
      <vt:lpstr>Calibri</vt:lpstr>
      <vt:lpstr>Standaardontwerp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ruiterjv</dc:creator>
  <cp:lastModifiedBy>freddy</cp:lastModifiedBy>
  <cp:revision>48</cp:revision>
  <dcterms:created xsi:type="dcterms:W3CDTF">2004-09-21T10:26:12Z</dcterms:created>
  <dcterms:modified xsi:type="dcterms:W3CDTF">2020-04-14T12:22:30Z</dcterms:modified>
</cp:coreProperties>
</file>