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572CB-F869-43F4-92DF-FD2B5AAB200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03666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36810-5A7C-4DE7-B666-542C4153783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29932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77F71-BB74-4A9B-8755-2DA70AE9B85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01537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07039-D425-40F2-B2D7-17E28F2EA03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6217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2F96F-2D26-42C9-8C4F-C32F3906010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23015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6A86F-C7CE-4DBC-B9AD-B0441715DD3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84812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E0834-6AC1-4B63-8A87-EE06E0D374E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57585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27B01-B3D9-4F72-B1BA-BA3FA75BAEB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41354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7229E-6D13-4548-B5B1-BB36376C4D5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80001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D9430-665F-4F3A-B72F-05CD8F05250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35808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136C-B4B9-4B2B-83AB-D6D1B2E1293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061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406D1DF-AFBA-4863-971F-0C6820D46DE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103 (DNP)	t. J.P. Kuijper; m. Genève 1542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3037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103 (DNP)	t. J.P. Kuijper; m. Genève 1542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3042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103 (DNP)	t. J.P. Kuijper; m. Genève 1542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304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103 (DNP)	t. J.P. Kuijper; m. Genève 1542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3042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103 (DNP)	t. J.P. Kuijper; m. Genève 1542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304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103 (DNP)	t. J.P. Kuijper; m. Genève 1542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3042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6495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103 (DNP)	t. J.P. Kuijper; m. Genève 1542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3042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103 (DNP)	t. J.P. Kuijper; m. Genève 1542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304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103 (DNP)	t. J.P. Kuijper; m. Genève 1542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3042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103 (DNP)	t. J.P. Kuijper; m. Genève 1542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304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103 (DNP)	t. J.P. Kuijper; m. Genève 1542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3042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103 (DNP)	t. J.P. Kuijper; m. Genève 1542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304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103 (DNP)	t. J.P. Kuijper; m. Genève 1542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3042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103 (DNP)	t. J.P. Kuijper; m. Genève 1542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304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70</Words>
  <Application>Microsoft Office PowerPoint</Application>
  <PresentationFormat>Diavoorstelling (4:3)</PresentationFormat>
  <Paragraphs>14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Times New Roman</vt:lpstr>
      <vt:lpstr>Arial</vt:lpstr>
      <vt:lpstr>Calibri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48</cp:revision>
  <dcterms:created xsi:type="dcterms:W3CDTF">2004-09-21T10:26:12Z</dcterms:created>
  <dcterms:modified xsi:type="dcterms:W3CDTF">2020-04-14T12:22:30Z</dcterms:modified>
</cp:coreProperties>
</file>