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4556E6-3EAA-46E9-963B-B3CB774632EE}" v="26" dt="2020-04-15T07:20:13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D4556E6-3EAA-46E9-963B-B3CB774632EE}"/>
    <pc:docChg chg="modSld modMainMaster">
      <pc:chgData name="Jan Pieter Kuijper" userId="11dce61d2819b281" providerId="LiveId" clId="{CD4556E6-3EAA-46E9-963B-B3CB774632EE}" dt="2020-04-15T07:20:13.975" v="25" actId="207"/>
      <pc:docMkLst>
        <pc:docMk/>
      </pc:docMkLst>
      <pc:sldChg chg="modSp setBg">
        <pc:chgData name="Jan Pieter Kuijper" userId="11dce61d2819b281" providerId="LiveId" clId="{CD4556E6-3EAA-46E9-963B-B3CB774632EE}" dt="2020-04-15T07:19:23.987" v="14" actId="207"/>
        <pc:sldMkLst>
          <pc:docMk/>
          <pc:sldMk cId="0" sldId="258"/>
        </pc:sldMkLst>
        <pc:spChg chg="mod">
          <ac:chgData name="Jan Pieter Kuijper" userId="11dce61d2819b281" providerId="LiveId" clId="{CD4556E6-3EAA-46E9-963B-B3CB774632EE}" dt="2020-04-15T07:19:23.987" v="14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6:49.771" v="0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19:28.770" v="15" actId="207"/>
        <pc:sldMkLst>
          <pc:docMk/>
          <pc:sldMk cId="762396847" sldId="259"/>
        </pc:sldMkLst>
        <pc:spChg chg="mod">
          <ac:chgData name="Jan Pieter Kuijper" userId="11dce61d2819b281" providerId="LiveId" clId="{CD4556E6-3EAA-46E9-963B-B3CB774632EE}" dt="2020-04-15T07:19:28.770" v="15" actId="207"/>
          <ac:spMkLst>
            <pc:docMk/>
            <pc:sldMk cId="762396847" sldId="259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7:02.881" v="1" actId="14826"/>
          <ac:picMkLst>
            <pc:docMk/>
            <pc:sldMk cId="762396847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19:33.502" v="16" actId="207"/>
        <pc:sldMkLst>
          <pc:docMk/>
          <pc:sldMk cId="4260211617" sldId="260"/>
        </pc:sldMkLst>
        <pc:spChg chg="mod">
          <ac:chgData name="Jan Pieter Kuijper" userId="11dce61d2819b281" providerId="LiveId" clId="{CD4556E6-3EAA-46E9-963B-B3CB774632EE}" dt="2020-04-15T07:19:33.502" v="16" actId="207"/>
          <ac:spMkLst>
            <pc:docMk/>
            <pc:sldMk cId="4260211617" sldId="260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7:15.595" v="2" actId="14826"/>
          <ac:picMkLst>
            <pc:docMk/>
            <pc:sldMk cId="4260211617" sldId="260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19:37.822" v="17" actId="207"/>
        <pc:sldMkLst>
          <pc:docMk/>
          <pc:sldMk cId="3889708088" sldId="261"/>
        </pc:sldMkLst>
        <pc:spChg chg="mod">
          <ac:chgData name="Jan Pieter Kuijper" userId="11dce61d2819b281" providerId="LiveId" clId="{CD4556E6-3EAA-46E9-963B-B3CB774632EE}" dt="2020-04-15T07:19:37.822" v="17" actId="207"/>
          <ac:spMkLst>
            <pc:docMk/>
            <pc:sldMk cId="3889708088" sldId="261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7:27.472" v="3" actId="14826"/>
          <ac:picMkLst>
            <pc:docMk/>
            <pc:sldMk cId="3889708088" sldId="261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19:42.492" v="18" actId="207"/>
        <pc:sldMkLst>
          <pc:docMk/>
          <pc:sldMk cId="3518316409" sldId="262"/>
        </pc:sldMkLst>
        <pc:spChg chg="mod">
          <ac:chgData name="Jan Pieter Kuijper" userId="11dce61d2819b281" providerId="LiveId" clId="{CD4556E6-3EAA-46E9-963B-B3CB774632EE}" dt="2020-04-15T07:19:42.492" v="18" actId="207"/>
          <ac:spMkLst>
            <pc:docMk/>
            <pc:sldMk cId="3518316409" sldId="262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7:38.994" v="4" actId="14826"/>
          <ac:picMkLst>
            <pc:docMk/>
            <pc:sldMk cId="3518316409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19:46.549" v="19" actId="207"/>
        <pc:sldMkLst>
          <pc:docMk/>
          <pc:sldMk cId="2088228401" sldId="263"/>
        </pc:sldMkLst>
        <pc:spChg chg="mod">
          <ac:chgData name="Jan Pieter Kuijper" userId="11dce61d2819b281" providerId="LiveId" clId="{CD4556E6-3EAA-46E9-963B-B3CB774632EE}" dt="2020-04-15T07:19:46.549" v="19" actId="207"/>
          <ac:spMkLst>
            <pc:docMk/>
            <pc:sldMk cId="2088228401" sldId="263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7:50.727" v="5" actId="14826"/>
          <ac:picMkLst>
            <pc:docMk/>
            <pc:sldMk cId="2088228401" sldId="263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19:50.780" v="20" actId="207"/>
        <pc:sldMkLst>
          <pc:docMk/>
          <pc:sldMk cId="2170857037" sldId="264"/>
        </pc:sldMkLst>
        <pc:spChg chg="mod">
          <ac:chgData name="Jan Pieter Kuijper" userId="11dce61d2819b281" providerId="LiveId" clId="{CD4556E6-3EAA-46E9-963B-B3CB774632EE}" dt="2020-04-15T07:19:50.780" v="20" actId="207"/>
          <ac:spMkLst>
            <pc:docMk/>
            <pc:sldMk cId="2170857037" sldId="264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8:02.140" v="6" actId="14826"/>
          <ac:picMkLst>
            <pc:docMk/>
            <pc:sldMk cId="2170857037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19:55.131" v="21" actId="207"/>
        <pc:sldMkLst>
          <pc:docMk/>
          <pc:sldMk cId="2501771998" sldId="265"/>
        </pc:sldMkLst>
        <pc:spChg chg="mod">
          <ac:chgData name="Jan Pieter Kuijper" userId="11dce61d2819b281" providerId="LiveId" clId="{CD4556E6-3EAA-46E9-963B-B3CB774632EE}" dt="2020-04-15T07:19:55.131" v="21" actId="207"/>
          <ac:spMkLst>
            <pc:docMk/>
            <pc:sldMk cId="2501771998" sldId="265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8:14.231" v="7" actId="14826"/>
          <ac:picMkLst>
            <pc:docMk/>
            <pc:sldMk cId="2501771998" sldId="265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19:59.929" v="22" actId="207"/>
        <pc:sldMkLst>
          <pc:docMk/>
          <pc:sldMk cId="113458656" sldId="266"/>
        </pc:sldMkLst>
        <pc:spChg chg="mod">
          <ac:chgData name="Jan Pieter Kuijper" userId="11dce61d2819b281" providerId="LiveId" clId="{CD4556E6-3EAA-46E9-963B-B3CB774632EE}" dt="2020-04-15T07:19:59.929" v="22" actId="207"/>
          <ac:spMkLst>
            <pc:docMk/>
            <pc:sldMk cId="113458656" sldId="266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8:25.556" v="8" actId="14826"/>
          <ac:picMkLst>
            <pc:docMk/>
            <pc:sldMk cId="113458656" sldId="266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20:05.123" v="23" actId="207"/>
        <pc:sldMkLst>
          <pc:docMk/>
          <pc:sldMk cId="3698195089" sldId="267"/>
        </pc:sldMkLst>
        <pc:spChg chg="mod">
          <ac:chgData name="Jan Pieter Kuijper" userId="11dce61d2819b281" providerId="LiveId" clId="{CD4556E6-3EAA-46E9-963B-B3CB774632EE}" dt="2020-04-15T07:20:05.123" v="23" actId="207"/>
          <ac:spMkLst>
            <pc:docMk/>
            <pc:sldMk cId="3698195089" sldId="267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8:36.950" v="9" actId="14826"/>
          <ac:picMkLst>
            <pc:docMk/>
            <pc:sldMk cId="3698195089" sldId="267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20:09.847" v="24" actId="207"/>
        <pc:sldMkLst>
          <pc:docMk/>
          <pc:sldMk cId="1003004953" sldId="268"/>
        </pc:sldMkLst>
        <pc:spChg chg="mod">
          <ac:chgData name="Jan Pieter Kuijper" userId="11dce61d2819b281" providerId="LiveId" clId="{CD4556E6-3EAA-46E9-963B-B3CB774632EE}" dt="2020-04-15T07:20:09.847" v="24" actId="207"/>
          <ac:spMkLst>
            <pc:docMk/>
            <pc:sldMk cId="1003004953" sldId="268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8:48.557" v="10" actId="14826"/>
          <ac:picMkLst>
            <pc:docMk/>
            <pc:sldMk cId="1003004953" sldId="26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D4556E6-3EAA-46E9-963B-B3CB774632EE}" dt="2020-04-15T07:20:13.975" v="25" actId="207"/>
        <pc:sldMkLst>
          <pc:docMk/>
          <pc:sldMk cId="3171606799" sldId="269"/>
        </pc:sldMkLst>
        <pc:spChg chg="mod">
          <ac:chgData name="Jan Pieter Kuijper" userId="11dce61d2819b281" providerId="LiveId" clId="{CD4556E6-3EAA-46E9-963B-B3CB774632EE}" dt="2020-04-15T07:20:13.975" v="25" actId="207"/>
          <ac:spMkLst>
            <pc:docMk/>
            <pc:sldMk cId="3171606799" sldId="269"/>
            <ac:spMk id="2050" creationId="{00000000-0000-0000-0000-000000000000}"/>
          </ac:spMkLst>
        </pc:spChg>
        <pc:picChg chg="mod">
          <ac:chgData name="Jan Pieter Kuijper" userId="11dce61d2819b281" providerId="LiveId" clId="{CD4556E6-3EAA-46E9-963B-B3CB774632EE}" dt="2020-04-15T07:19:00.684" v="11" actId="14826"/>
          <ac:picMkLst>
            <pc:docMk/>
            <pc:sldMk cId="3171606799" sldId="269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CD4556E6-3EAA-46E9-963B-B3CB774632EE}" dt="2020-04-15T07:19:17.028" v="13"/>
        <pc:sldMasterMkLst>
          <pc:docMk/>
          <pc:sldMasterMk cId="0" sldId="2147483648"/>
        </pc:sldMasterMkLst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432513182" sldId="2147483649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3798619360" sldId="2147483650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3076217647" sldId="2147483651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498380747" sldId="2147483652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2349012768" sldId="2147483653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3874881624" sldId="2147483654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3996595486" sldId="2147483655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2508217317" sldId="2147483656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4188597608" sldId="2147483657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1287761364" sldId="2147483658"/>
          </pc:sldLayoutMkLst>
        </pc:sldLayoutChg>
        <pc:sldLayoutChg chg="setBg">
          <pc:chgData name="Jan Pieter Kuijper" userId="11dce61d2819b281" providerId="LiveId" clId="{CD4556E6-3EAA-46E9-963B-B3CB774632EE}" dt="2020-04-15T07:19:17.028" v="13"/>
          <pc:sldLayoutMkLst>
            <pc:docMk/>
            <pc:sldMasterMk cId="0" sldId="2147483648"/>
            <pc:sldLayoutMk cId="28463800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12" y="635000"/>
            <a:ext cx="8125976" cy="46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641"/>
            <a:ext cx="8128000" cy="46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9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12" y="635000"/>
            <a:ext cx="8125976" cy="46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00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641"/>
            <a:ext cx="8128000" cy="46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60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641"/>
            <a:ext cx="8128000" cy="46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9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12" y="635000"/>
            <a:ext cx="8125976" cy="46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1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641"/>
            <a:ext cx="8128000" cy="46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70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012" y="635000"/>
            <a:ext cx="8125976" cy="46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31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5266"/>
            <a:ext cx="8128000" cy="457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081"/>
            <a:ext cx="8128000" cy="457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5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641"/>
            <a:ext cx="8128000" cy="46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77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102 (DNP) 	t. A. Vreugdenhil;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020"/>
            <a:ext cx="8128000" cy="4636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865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192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2020-04-15T07:20:14Z</dcterms:modified>
</cp:coreProperties>
</file>