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5B14F63-50A3-43B0-A06B-E279980317F1}"/>
    <pc:docChg chg="modSld">
      <pc:chgData name="Jan Pieter Kuijper" userId="11dce61d2819b281" providerId="LiveId" clId="{C5B14F63-50A3-43B0-A06B-E279980317F1}" dt="2022-02-07T15:45:25.939" v="11"/>
      <pc:docMkLst>
        <pc:docMk/>
      </pc:docMkLst>
      <pc:sldChg chg="modSp mod">
        <pc:chgData name="Jan Pieter Kuijper" userId="11dce61d2819b281" providerId="LiveId" clId="{C5B14F63-50A3-43B0-A06B-E279980317F1}" dt="2022-02-07T15:44:44.825" v="0" actId="207"/>
        <pc:sldMkLst>
          <pc:docMk/>
          <pc:sldMk cId="0" sldId="258"/>
        </pc:sldMkLst>
        <pc:spChg chg="mod">
          <ac:chgData name="Jan Pieter Kuijper" userId="11dce61d2819b281" providerId="LiveId" clId="{C5B14F63-50A3-43B0-A06B-E279980317F1}" dt="2022-02-07T15:44:44.82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4:49.437" v="1"/>
        <pc:sldMkLst>
          <pc:docMk/>
          <pc:sldMk cId="762396847" sldId="259"/>
        </pc:sldMkLst>
        <pc:spChg chg="mod">
          <ac:chgData name="Jan Pieter Kuijper" userId="11dce61d2819b281" providerId="LiveId" clId="{C5B14F63-50A3-43B0-A06B-E279980317F1}" dt="2022-02-07T15:44:49.437" v="1"/>
          <ac:spMkLst>
            <pc:docMk/>
            <pc:sldMk cId="762396847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4:53.125" v="2"/>
        <pc:sldMkLst>
          <pc:docMk/>
          <pc:sldMk cId="4260211617" sldId="260"/>
        </pc:sldMkLst>
        <pc:spChg chg="mod">
          <ac:chgData name="Jan Pieter Kuijper" userId="11dce61d2819b281" providerId="LiveId" clId="{C5B14F63-50A3-43B0-A06B-E279980317F1}" dt="2022-02-07T15:44:53.125" v="2"/>
          <ac:spMkLst>
            <pc:docMk/>
            <pc:sldMk cId="4260211617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4:56.532" v="3"/>
        <pc:sldMkLst>
          <pc:docMk/>
          <pc:sldMk cId="3889708088" sldId="261"/>
        </pc:sldMkLst>
        <pc:spChg chg="mod">
          <ac:chgData name="Jan Pieter Kuijper" userId="11dce61d2819b281" providerId="LiveId" clId="{C5B14F63-50A3-43B0-A06B-E279980317F1}" dt="2022-02-07T15:44:56.532" v="3"/>
          <ac:spMkLst>
            <pc:docMk/>
            <pc:sldMk cId="3889708088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4:59.783" v="4"/>
        <pc:sldMkLst>
          <pc:docMk/>
          <pc:sldMk cId="3518316409" sldId="262"/>
        </pc:sldMkLst>
        <pc:spChg chg="mod">
          <ac:chgData name="Jan Pieter Kuijper" userId="11dce61d2819b281" providerId="LiveId" clId="{C5B14F63-50A3-43B0-A06B-E279980317F1}" dt="2022-02-07T15:44:59.783" v="4"/>
          <ac:spMkLst>
            <pc:docMk/>
            <pc:sldMk cId="3518316409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03.097" v="5"/>
        <pc:sldMkLst>
          <pc:docMk/>
          <pc:sldMk cId="2088228401" sldId="263"/>
        </pc:sldMkLst>
        <pc:spChg chg="mod">
          <ac:chgData name="Jan Pieter Kuijper" userId="11dce61d2819b281" providerId="LiveId" clId="{C5B14F63-50A3-43B0-A06B-E279980317F1}" dt="2022-02-07T15:45:03.097" v="5"/>
          <ac:spMkLst>
            <pc:docMk/>
            <pc:sldMk cId="2088228401" sldId="263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07.121" v="6"/>
        <pc:sldMkLst>
          <pc:docMk/>
          <pc:sldMk cId="2170857037" sldId="264"/>
        </pc:sldMkLst>
        <pc:spChg chg="mod">
          <ac:chgData name="Jan Pieter Kuijper" userId="11dce61d2819b281" providerId="LiveId" clId="{C5B14F63-50A3-43B0-A06B-E279980317F1}" dt="2022-02-07T15:45:07.121" v="6"/>
          <ac:spMkLst>
            <pc:docMk/>
            <pc:sldMk cId="2170857037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10.322" v="7"/>
        <pc:sldMkLst>
          <pc:docMk/>
          <pc:sldMk cId="2501771998" sldId="265"/>
        </pc:sldMkLst>
        <pc:spChg chg="mod">
          <ac:chgData name="Jan Pieter Kuijper" userId="11dce61d2819b281" providerId="LiveId" clId="{C5B14F63-50A3-43B0-A06B-E279980317F1}" dt="2022-02-07T15:45:10.322" v="7"/>
          <ac:spMkLst>
            <pc:docMk/>
            <pc:sldMk cId="2501771998" sldId="265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13.839" v="8"/>
        <pc:sldMkLst>
          <pc:docMk/>
          <pc:sldMk cId="113458656" sldId="266"/>
        </pc:sldMkLst>
        <pc:spChg chg="mod">
          <ac:chgData name="Jan Pieter Kuijper" userId="11dce61d2819b281" providerId="LiveId" clId="{C5B14F63-50A3-43B0-A06B-E279980317F1}" dt="2022-02-07T15:45:13.839" v="8"/>
          <ac:spMkLst>
            <pc:docMk/>
            <pc:sldMk cId="113458656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18.123" v="9"/>
        <pc:sldMkLst>
          <pc:docMk/>
          <pc:sldMk cId="3698195089" sldId="267"/>
        </pc:sldMkLst>
        <pc:spChg chg="mod">
          <ac:chgData name="Jan Pieter Kuijper" userId="11dce61d2819b281" providerId="LiveId" clId="{C5B14F63-50A3-43B0-A06B-E279980317F1}" dt="2022-02-07T15:45:18.123" v="9"/>
          <ac:spMkLst>
            <pc:docMk/>
            <pc:sldMk cId="3698195089" sldId="267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21.805" v="10"/>
        <pc:sldMkLst>
          <pc:docMk/>
          <pc:sldMk cId="1003004953" sldId="268"/>
        </pc:sldMkLst>
        <pc:spChg chg="mod">
          <ac:chgData name="Jan Pieter Kuijper" userId="11dce61d2819b281" providerId="LiveId" clId="{C5B14F63-50A3-43B0-A06B-E279980317F1}" dt="2022-02-07T15:45:21.805" v="10"/>
          <ac:spMkLst>
            <pc:docMk/>
            <pc:sldMk cId="1003004953" sldId="26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5B14F63-50A3-43B0-A06B-E279980317F1}" dt="2022-02-07T15:45:25.939" v="11"/>
        <pc:sldMkLst>
          <pc:docMk/>
          <pc:sldMk cId="3171606799" sldId="269"/>
        </pc:sldMkLst>
        <pc:spChg chg="mod">
          <ac:chgData name="Jan Pieter Kuijper" userId="11dce61d2819b281" providerId="LiveId" clId="{C5B14F63-50A3-43B0-A06B-E279980317F1}" dt="2022-02-07T15:45:25.939" v="11"/>
          <ac:spMkLst>
            <pc:docMk/>
            <pc:sldMk cId="3171606799" sldId="269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9CB07-15FB-405D-AFAC-6B231EFB0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20BD2D-3CA3-46D1-BBA5-EA30A8D2D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DD20DD-D2CF-4405-8DAB-B6F9B5A0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46C4C3-E83A-44DE-8F03-188750BA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607605-AD08-446D-8DE7-38E144FD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33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977DC-7D5C-4F64-95AD-9FA9D5E9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5F268C-25F6-4CFC-89DD-8181066F3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69B08-DACE-4C07-B086-4F73292A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632FB8-4434-4643-AEF2-A6254F06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F9114E-F195-4886-8D90-34A1B6F6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04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A5523A0-AE0A-4375-9022-17CB303B5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3FC137-92A7-406C-A920-905D266E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C3E9D8-EE8E-456D-AC0C-8DADE843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8EAEA-B8D0-46D9-A5EF-F86EFE2E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082ECD-EC45-4334-BC2E-698DDBE7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84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F17D7-E547-41FC-9044-65190A21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973967-5A1D-493E-8EF0-A99142AD7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4471D5-9B10-4C98-9076-85A45234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94E882-5AB8-4428-A457-567E5AC9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6613-FEC6-4F19-BF87-7E3C793F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5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E0EB7-055C-49F3-92AD-B44DBED96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AF16B2-D32B-413B-AA71-5DCD99480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B534F-59F0-4E95-BDF9-6C9545F3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2AE6DB-23CA-4EB1-B779-9865BAEE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109BE7-ACD9-4023-B86A-9E61D211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0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7B648-7C78-4ADB-9B6A-7B598B71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C364C1-C893-4961-8494-9B38F7D4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D06DF3-3F29-437E-A755-F2D2DB7E1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11563F-0C24-4144-8713-57AADD42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59D03B3-388D-4E94-8EB7-8633B9F0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35B465-32A6-4676-B4E4-5F62BF17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94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A23DC-0429-4229-9271-CE6CE90F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A51641-4437-48CA-907D-C7828FA45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38D55E-DF08-4368-ADB8-C31B6FAE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ECB8D9C-C225-42D7-AAA3-52C1E6270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22BC470-1941-48FC-9E58-C43FA70B6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747685B-6FA7-4844-A7F3-85503DC1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C11CFD-F928-4BF6-BFE7-99D83055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26B46E-CA03-4ADA-81EF-C18A416D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28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F0AB5-8FE7-4FC6-B693-14DD1897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D4E918-F462-4786-B49C-F2988DF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798AE1-3B46-436E-8B72-36E61D25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00D84AD-A30C-4C05-AEEC-8344A97B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8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3BFE76-9264-409F-839E-A9C25729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4E61D44-1EE2-437B-A7C2-0F00B688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5BD601-9C35-4B38-9C5A-DFB818F3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17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D55700-1A4D-49E0-A967-3DEB972D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1499EC-E0D9-43FC-8945-976956FEF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C27421-ECA8-4CE7-A70D-6694442E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235A0A-65A1-4D10-AA28-8A0A7FBD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644D0A-9D2C-4AC6-8E10-1DC386F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6680B3-D994-430C-BD46-D8B7A52D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6C3F8-721D-4125-BCFF-165E480D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8F43076-E464-40C6-B497-EA4CABBB6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099F5D-83C6-4381-BEF0-40978867D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6C0238-22BB-4086-857B-EA2A0A39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72A268-1B11-4E4C-B1EB-E16B78C6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54FCAE-AD72-4272-967B-FFD57DA7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5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E488CB-2DDA-46F6-8600-032DE38D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7DC918-39FA-4526-BCD1-25EF15554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DFED16-DB21-43CB-9403-E6FB5EBFF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4382-C1CB-4D29-9612-B9641E592985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FD0B1E-883F-469A-81DC-DC3ACB2F1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02508-B1E2-4538-8EB1-BEC4F8C1B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29A1-B418-4ACE-99C2-61A71B0944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732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60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0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2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14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15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5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2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21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6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2022-02-05T13:50:32Z</dcterms:created>
  <dcterms:modified xsi:type="dcterms:W3CDTF">2022-02-07T15:45:29Z</dcterms:modified>
</cp:coreProperties>
</file>