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89CB07-15FB-405D-AFAC-6B231EFB0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F20BD2D-3CA3-46D1-BBA5-EA30A8D2D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2DD20DD-D2CF-4405-8DAB-B6F9B5A02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246C4C3-E83A-44DE-8F03-188750BAB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D607605-AD08-446D-8DE7-38E144FD5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533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B977DC-7D5C-4F64-95AD-9FA9D5E9E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C5F268C-25F6-4CFC-89DD-8181066F3A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269B08-DACE-4C07-B086-4F73292A0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5632FB8-4434-4643-AEF2-A6254F06C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F9114E-F195-4886-8D90-34A1B6F6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8044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8A5523A0-AE0A-4375-9022-17CB303B5E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3FC137-92A7-406C-A920-905D266EB7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4C3E9D8-EE8E-456D-AC0C-8DADE8434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5C8EAEA-B8D0-46D9-A5EF-F86EFE2E8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9082ECD-EC45-4334-BC2E-698DDBE71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1840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5F17D7-E547-41FC-9044-65190A21D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973967-5A1D-493E-8EF0-A99142AD75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84471D5-9B10-4C98-9076-85A45234C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194E882-5AB8-4428-A457-567E5AC94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8566613-FEC6-4F19-BF87-7E3C793FD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95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2E0EB7-055C-49F3-92AD-B44DBED96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3AF16B2-D32B-413B-AA71-5DCD994802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1B534F-59F0-4E95-BDF9-6C9545F3B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62AE6DB-23CA-4EB1-B779-9865BAEE7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F109BE7-ACD9-4023-B86A-9E61D2115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33047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97B648-7C78-4ADB-9B6A-7B598B71D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CC364C1-C893-4961-8494-9B38F7D45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9D06DF3-3F29-437E-A755-F2D2DB7E1F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F11563F-0C24-4144-8713-57AADD429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59D03B3-388D-4E94-8EB7-8633B9F0A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A35B465-32A6-4676-B4E4-5F62BF178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6940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5A23DC-0429-4229-9271-CE6CE90F9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FA51641-4437-48CA-907D-C7828FA45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A38D55E-DF08-4368-ADB8-C31B6FAE77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EECB8D9C-C225-42D7-AAA3-52C1E6270E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022BC470-1941-48FC-9E58-C43FA70B6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747685B-6FA7-4844-A7F3-85503DC1C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9C11CFD-F928-4BF6-BFE7-99D83055A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5426B46E-CA03-4ADA-81EF-C18A416D7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3288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6F0AB5-8FE7-4FC6-B693-14DD18975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FD4E918-F462-4786-B49C-F2988DF21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0798AE1-3B46-436E-8B72-36E61D258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00D84AD-A30C-4C05-AEEC-8344A97B3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78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23BFE76-9264-409F-839E-A9C25729D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4E61D44-1EE2-437B-A7C2-0F00B6886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05BD601-9C35-4B38-9C5A-DFB818F32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2177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D55700-1A4D-49E0-A967-3DEB972D31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81499EC-E0D9-43FC-8945-976956FEF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4C27421-ECA8-4CE7-A70D-6694442E3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6235A0A-65A1-4D10-AA28-8A0A7FBDB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1644D0A-9D2C-4AC6-8E10-1DC386F3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86680B3-D994-430C-BD46-D8B7A52D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5150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A6C3F8-721D-4125-BCFF-165E480D3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8F43076-E464-40C6-B497-EA4CABBB65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E099F5D-83C6-4381-BEF0-40978867D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A6C0238-22BB-4086-857B-EA2A0A39E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772A268-1B11-4E4C-B1EB-E16B78C60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554FCAE-AD72-4272-967B-FFD57DA76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9546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BDE488CB-2DDA-46F6-8600-032DE38D15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87DC918-39FA-4526-BCD1-25EF15554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BDFED16-DB21-43CB-9403-E6FB5EBFFE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F4382-C1CB-4D29-9612-B9641E592985}" type="datetimeFigureOut">
              <a:rPr lang="nl-NL" smtClean="0"/>
              <a:t>5-2-2022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CFD0B1E-883F-469A-81DC-DC3ACB2F10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B02508-B1E2-4538-8EB1-BEC4F8C1B1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829A1-B418-4ACE-99C2-61A71B09447E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47322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5221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22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8195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5221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3004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22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60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22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396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5221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0211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22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9708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5221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316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5148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8228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150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8570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22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17719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Psalm 102 (DNP) 	t. A. Vreugdenhil;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5218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45865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192</Words>
  <Application>Microsoft Office PowerPoint</Application>
  <PresentationFormat>Breedbeeld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Freddy Gerkema</dc:creator>
  <cp:lastModifiedBy>Freddy Gerkema</cp:lastModifiedBy>
  <cp:revision>1</cp:revision>
  <dcterms:created xsi:type="dcterms:W3CDTF">2022-02-05T13:50:32Z</dcterms:created>
  <dcterms:modified xsi:type="dcterms:W3CDTF">2022-02-05T13:51:21Z</dcterms:modified>
</cp:coreProperties>
</file>