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D88C6-BF6C-4538-AEAC-8034BB18F24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558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C1646-35B9-414C-BF12-90DBB1844C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199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63A5A-2032-4915-837A-62A7A696B7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8109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58E56-52B6-4C5E-A2FD-B2C385EF51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98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1F433-C420-42E2-ABA3-31D164BDC9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3776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7E17D-3A6A-4FDA-8BC4-D6954EB140E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6706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8CDD6-1F12-4973-8EAC-B1CA9D0E9F1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56864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B851-8901-40B4-ABDE-0CA8B568B0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6699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025D3-CB7E-49E7-887D-85773A3575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20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BF1B9-5839-479C-A2EE-6B47D2ADCF9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0262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E00C-0C95-46FB-A21E-ABE02E4C7F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6523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7E3906E-96AE-4400-A050-32CA5F28BBA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0" y="6475413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44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46</cp:revision>
  <dcterms:created xsi:type="dcterms:W3CDTF">2004-09-21T10:26:12Z</dcterms:created>
  <dcterms:modified xsi:type="dcterms:W3CDTF">2020-03-21T18:30:09Z</dcterms:modified>
</cp:coreProperties>
</file>