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4ED2A-149B-493A-B1BD-CB5135A75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90CCA1-9F81-48F4-8856-B8B08E83E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AC987D-0D1E-4F9D-8B09-76B953A4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1C8B9E-4932-4703-8374-8C2618E6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FB5F1C-C662-45A9-864C-DE3E9412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07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9D180-43B0-44B0-BDC4-E4107F8B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3A4ACB-7911-4C09-B0DC-247317D37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4341F8-1B2E-4D09-90D9-313DF4EEB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EF86D2-AB97-4ABB-9306-7DB40944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61C5B9-B6E1-4970-B2A4-E3A99E77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10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65F6DD7-6D0B-4CAB-BFA4-98D77B3BA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85FE20-CFD3-4900-87E4-18661257E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6E0446-BCF4-44BA-A7F1-3A7EC1D9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BE8C89-9EB3-47DA-BF99-F2E40DE48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60779A-5574-4E73-8731-9E350336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885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E8BAF-847D-414C-84CC-13217DCE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575F5B-3F50-4010-A4D0-378E5DBC1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7EE333-AF4B-438A-A32F-A7A0F5FA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FF57AD-B1F7-47CE-B524-A16560B42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08CBB0-C874-4374-88D4-04771F3A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85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FB75C-EBF2-47A0-9A40-E971B217C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5E10FC-3785-444A-8ABB-93B28BE84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82A215-10D7-4CFC-85B6-51AC662C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34864A-6F54-4221-A73C-269FE19B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E8AABB-F207-4E51-9E5D-D130F005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61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38772-A2AD-43E2-8BDA-292A31DE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AD64AB-46C6-4F89-A957-D5B31C1BD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74D4D1-3A65-4A57-ADBE-B01C62164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E301CE-DBE4-4AFB-B314-168803DC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974476-D3BB-40A8-B21F-664979B2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4C8571-3920-4E6F-BF63-CE499BF4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87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D6083-45A2-4AA4-83F6-0507C2C2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C53461-08C6-4902-9523-EA1E488F8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41FDB6E-4C78-498B-845A-73FE6299A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C1F28EA-0EC1-4B69-8A3B-0C40737E2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4AFC31E-9268-49C6-81B7-90F67F495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C633909-E535-4A85-B668-C2F73C18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3432D16-0127-46E0-A88A-F3BA01BE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27C6C3F-87C9-4BA2-A0D3-CAD6F564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30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F4705-7FBF-4AF4-A48E-191E18B0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6479B34-DA47-454B-93A7-9F43DF61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B2CFA2-3618-4398-968E-71940B5C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CF89BAE-8C21-450C-ADB2-08AB29E4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24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F9C28C4-55FB-4ABD-9114-D6FF6074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76CC3B-33AC-4132-AD4D-2E35A539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B9AA14-3984-41EC-BCA5-747AFECB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68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E8FBD-3170-42CC-8DE3-73D0B740C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203E6E-C2E3-4103-AB4C-2D9F24478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FAFDE4-4B64-43AB-82C5-0D490E22F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EAB4BA-B03B-492E-A976-0181F691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FFCB7A-E168-4EC2-9100-8DFF8972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B1D0F7-A22C-4FCE-9CBD-4AA3AF1E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24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5C30D-5DBE-4E8E-AFC4-5452DBBB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33FF760-5B30-4AD6-92DB-601F25F14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3CEC93-DA4F-42CA-97F7-3A782BF76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37CDE4-33F8-4C9F-9001-535E17BF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0B0BEC-0843-4B1A-8D88-469D80CE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384BD2-16CA-41B7-B1E0-DB6D9C8E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555032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1051C2C-70F9-421D-AFE4-15C2D615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ADD14D-ED51-4AD3-8DBE-87F1AB587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55E3B1-47DF-4BF9-8428-EFB4C0BEE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5526-50B5-445A-B1A0-E3908F077ACA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DD408A-F590-4237-A5DC-A8BC35E27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07D0B0-3CCA-439A-8C14-114E96441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4E9E7-0F2F-4D5C-B108-75F27E2B7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17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100 (DNP)	t. J.P. Kuijper; m. Genève 1551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500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100 (DNP)	t. J.P. Kuijper; m. Genève 1551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500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100 (DNP)	t. J.P. Kuijper; m. Genève 1551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500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Breedbeeld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2022-02-05T13:30:32Z</dcterms:created>
  <dcterms:modified xsi:type="dcterms:W3CDTF">2022-02-05T13:31:13Z</dcterms:modified>
</cp:coreProperties>
</file>